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3" r:id="rId2"/>
  </p:sldMasterIdLst>
  <p:notesMasterIdLst>
    <p:notesMasterId r:id="rId27"/>
  </p:notesMasterIdLst>
  <p:sldIdLst>
    <p:sldId id="256" r:id="rId3"/>
    <p:sldId id="257" r:id="rId4"/>
    <p:sldId id="258" r:id="rId5"/>
    <p:sldId id="259" r:id="rId6"/>
    <p:sldId id="260" r:id="rId7"/>
    <p:sldId id="261" r:id="rId8"/>
    <p:sldId id="262" r:id="rId9"/>
    <p:sldId id="273" r:id="rId10"/>
    <p:sldId id="263" r:id="rId11"/>
    <p:sldId id="265" r:id="rId12"/>
    <p:sldId id="266" r:id="rId13"/>
    <p:sldId id="267" r:id="rId14"/>
    <p:sldId id="268" r:id="rId15"/>
    <p:sldId id="269" r:id="rId16"/>
    <p:sldId id="270" r:id="rId17"/>
    <p:sldId id="274" r:id="rId18"/>
    <p:sldId id="276" r:id="rId19"/>
    <p:sldId id="275" r:id="rId20"/>
    <p:sldId id="277" r:id="rId21"/>
    <p:sldId id="278" r:id="rId22"/>
    <p:sldId id="279" r:id="rId23"/>
    <p:sldId id="281" r:id="rId24"/>
    <p:sldId id="280" r:id="rId25"/>
    <p:sldId id="272" r:id="rId2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8" roundtripDataSignature="AMtx7mgcQQ6FEYWkP0FBJdyVRdZ0/m0ji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8BF48AD-05AF-490D-9E49-E34821FAB6DF}">
  <a:tblStyle styleId="{18BF48AD-05AF-490D-9E49-E34821FAB6DF}"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customschemas.google.com/relationships/presentationmetadata" Target="meta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uvann Javvaji" userId="01a21a6f13938df0" providerId="LiveId" clId="{0638589F-85DD-48F2-971D-64371C5CBE61}"/>
    <pc:docChg chg="undo custSel addSld delSld modSld">
      <pc:chgData name="Buvann Javvaji" userId="01a21a6f13938df0" providerId="LiveId" clId="{0638589F-85DD-48F2-971D-64371C5CBE61}" dt="2023-10-15T13:14:01.755" v="282" actId="20577"/>
      <pc:docMkLst>
        <pc:docMk/>
      </pc:docMkLst>
      <pc:sldChg chg="modSp mod">
        <pc:chgData name="Buvann Javvaji" userId="01a21a6f13938df0" providerId="LiveId" clId="{0638589F-85DD-48F2-971D-64371C5CBE61}" dt="2023-09-29T03:57:48.364" v="169" actId="113"/>
        <pc:sldMkLst>
          <pc:docMk/>
          <pc:sldMk cId="0" sldId="257"/>
        </pc:sldMkLst>
        <pc:spChg chg="mod">
          <ac:chgData name="Buvann Javvaji" userId="01a21a6f13938df0" providerId="LiveId" clId="{0638589F-85DD-48F2-971D-64371C5CBE61}" dt="2023-09-29T03:57:48.364" v="169" actId="113"/>
          <ac:spMkLst>
            <pc:docMk/>
            <pc:sldMk cId="0" sldId="257"/>
            <ac:spMk id="266" creationId="{00000000-0000-0000-0000-000000000000}"/>
          </ac:spMkLst>
        </pc:spChg>
      </pc:sldChg>
      <pc:sldChg chg="modSp mod">
        <pc:chgData name="Buvann Javvaji" userId="01a21a6f13938df0" providerId="LiveId" clId="{0638589F-85DD-48F2-971D-64371C5CBE61}" dt="2023-09-29T03:57:54.023" v="170" actId="113"/>
        <pc:sldMkLst>
          <pc:docMk/>
          <pc:sldMk cId="0" sldId="258"/>
        </pc:sldMkLst>
        <pc:spChg chg="mod">
          <ac:chgData name="Buvann Javvaji" userId="01a21a6f13938df0" providerId="LiveId" clId="{0638589F-85DD-48F2-971D-64371C5CBE61}" dt="2023-09-29T03:57:54.023" v="170" actId="113"/>
          <ac:spMkLst>
            <pc:docMk/>
            <pc:sldMk cId="0" sldId="258"/>
            <ac:spMk id="275" creationId="{00000000-0000-0000-0000-000000000000}"/>
          </ac:spMkLst>
        </pc:spChg>
      </pc:sldChg>
      <pc:sldChg chg="modSp mod">
        <pc:chgData name="Buvann Javvaji" userId="01a21a6f13938df0" providerId="LiveId" clId="{0638589F-85DD-48F2-971D-64371C5CBE61}" dt="2023-09-29T03:57:59.465" v="171" actId="113"/>
        <pc:sldMkLst>
          <pc:docMk/>
          <pc:sldMk cId="0" sldId="259"/>
        </pc:sldMkLst>
        <pc:spChg chg="mod">
          <ac:chgData name="Buvann Javvaji" userId="01a21a6f13938df0" providerId="LiveId" clId="{0638589F-85DD-48F2-971D-64371C5CBE61}" dt="2023-09-29T03:57:59.465" v="171" actId="113"/>
          <ac:spMkLst>
            <pc:docMk/>
            <pc:sldMk cId="0" sldId="259"/>
            <ac:spMk id="284" creationId="{00000000-0000-0000-0000-000000000000}"/>
          </ac:spMkLst>
        </pc:spChg>
      </pc:sldChg>
      <pc:sldChg chg="modSp mod">
        <pc:chgData name="Buvann Javvaji" userId="01a21a6f13938df0" providerId="LiveId" clId="{0638589F-85DD-48F2-971D-64371C5CBE61}" dt="2023-09-29T03:58:06.688" v="173" actId="113"/>
        <pc:sldMkLst>
          <pc:docMk/>
          <pc:sldMk cId="0" sldId="260"/>
        </pc:sldMkLst>
        <pc:spChg chg="mod">
          <ac:chgData name="Buvann Javvaji" userId="01a21a6f13938df0" providerId="LiveId" clId="{0638589F-85DD-48F2-971D-64371C5CBE61}" dt="2023-09-29T03:58:03.740" v="172" actId="113"/>
          <ac:spMkLst>
            <pc:docMk/>
            <pc:sldMk cId="0" sldId="260"/>
            <ac:spMk id="292" creationId="{00000000-0000-0000-0000-000000000000}"/>
          </ac:spMkLst>
        </pc:spChg>
        <pc:spChg chg="mod">
          <ac:chgData name="Buvann Javvaji" userId="01a21a6f13938df0" providerId="LiveId" clId="{0638589F-85DD-48F2-971D-64371C5CBE61}" dt="2023-09-29T03:58:06.688" v="173" actId="113"/>
          <ac:spMkLst>
            <pc:docMk/>
            <pc:sldMk cId="0" sldId="260"/>
            <ac:spMk id="294" creationId="{00000000-0000-0000-0000-000000000000}"/>
          </ac:spMkLst>
        </pc:spChg>
      </pc:sldChg>
      <pc:sldChg chg="modSp mod">
        <pc:chgData name="Buvann Javvaji" userId="01a21a6f13938df0" providerId="LiveId" clId="{0638589F-85DD-48F2-971D-64371C5CBE61}" dt="2023-09-29T03:58:16.702" v="174" actId="113"/>
        <pc:sldMkLst>
          <pc:docMk/>
          <pc:sldMk cId="0" sldId="261"/>
        </pc:sldMkLst>
        <pc:spChg chg="mod">
          <ac:chgData name="Buvann Javvaji" userId="01a21a6f13938df0" providerId="LiveId" clId="{0638589F-85DD-48F2-971D-64371C5CBE61}" dt="2023-09-29T03:58:16.702" v="174" actId="113"/>
          <ac:spMkLst>
            <pc:docMk/>
            <pc:sldMk cId="0" sldId="261"/>
            <ac:spMk id="302" creationId="{00000000-0000-0000-0000-000000000000}"/>
          </ac:spMkLst>
        </pc:spChg>
      </pc:sldChg>
      <pc:sldChg chg="modSp mod">
        <pc:chgData name="Buvann Javvaji" userId="01a21a6f13938df0" providerId="LiveId" clId="{0638589F-85DD-48F2-971D-64371C5CBE61}" dt="2023-09-29T03:58:21.174" v="175" actId="113"/>
        <pc:sldMkLst>
          <pc:docMk/>
          <pc:sldMk cId="0" sldId="262"/>
        </pc:sldMkLst>
        <pc:spChg chg="mod">
          <ac:chgData name="Buvann Javvaji" userId="01a21a6f13938df0" providerId="LiveId" clId="{0638589F-85DD-48F2-971D-64371C5CBE61}" dt="2023-09-29T03:58:21.174" v="175" actId="113"/>
          <ac:spMkLst>
            <pc:docMk/>
            <pc:sldMk cId="0" sldId="262"/>
            <ac:spMk id="310" creationId="{00000000-0000-0000-0000-000000000000}"/>
          </ac:spMkLst>
        </pc:spChg>
      </pc:sldChg>
      <pc:sldChg chg="modSp mod">
        <pc:chgData name="Buvann Javvaji" userId="01a21a6f13938df0" providerId="LiveId" clId="{0638589F-85DD-48F2-971D-64371C5CBE61}" dt="2023-09-29T03:58:48.297" v="177" actId="113"/>
        <pc:sldMkLst>
          <pc:docMk/>
          <pc:sldMk cId="0" sldId="263"/>
        </pc:sldMkLst>
        <pc:spChg chg="mod">
          <ac:chgData name="Buvann Javvaji" userId="01a21a6f13938df0" providerId="LiveId" clId="{0638589F-85DD-48F2-971D-64371C5CBE61}" dt="2023-09-29T03:58:48.297" v="177" actId="113"/>
          <ac:spMkLst>
            <pc:docMk/>
            <pc:sldMk cId="0" sldId="263"/>
            <ac:spMk id="317" creationId="{00000000-0000-0000-0000-000000000000}"/>
          </ac:spMkLst>
        </pc:spChg>
      </pc:sldChg>
      <pc:sldChg chg="modSp mod">
        <pc:chgData name="Buvann Javvaji" userId="01a21a6f13938df0" providerId="LiveId" clId="{0638589F-85DD-48F2-971D-64371C5CBE61}" dt="2023-09-29T03:58:43.635" v="176" actId="113"/>
        <pc:sldMkLst>
          <pc:docMk/>
          <pc:sldMk cId="1585663387" sldId="273"/>
        </pc:sldMkLst>
        <pc:spChg chg="mod">
          <ac:chgData name="Buvann Javvaji" userId="01a21a6f13938df0" providerId="LiveId" clId="{0638589F-85DD-48F2-971D-64371C5CBE61}" dt="2023-09-29T03:58:43.635" v="176" actId="113"/>
          <ac:spMkLst>
            <pc:docMk/>
            <pc:sldMk cId="1585663387" sldId="273"/>
            <ac:spMk id="2" creationId="{C3F9D930-8A5D-1D03-299F-D798E2AB0355}"/>
          </ac:spMkLst>
        </pc:spChg>
        <pc:spChg chg="mod">
          <ac:chgData name="Buvann Javvaji" userId="01a21a6f13938df0" providerId="LiveId" clId="{0638589F-85DD-48F2-971D-64371C5CBE61}" dt="2023-09-29T03:28:48.695" v="168" actId="14100"/>
          <ac:spMkLst>
            <pc:docMk/>
            <pc:sldMk cId="1585663387" sldId="273"/>
            <ac:spMk id="4" creationId="{3EEED347-D8EC-070E-9468-8FA0EF40A746}"/>
          </ac:spMkLst>
        </pc:spChg>
      </pc:sldChg>
      <pc:sldChg chg="modSp mod">
        <pc:chgData name="Buvann Javvaji" userId="01a21a6f13938df0" providerId="LiveId" clId="{0638589F-85DD-48F2-971D-64371C5CBE61}" dt="2023-09-29T01:29:51.570" v="106" actId="12"/>
        <pc:sldMkLst>
          <pc:docMk/>
          <pc:sldMk cId="4147991538" sldId="274"/>
        </pc:sldMkLst>
        <pc:spChg chg="mod">
          <ac:chgData name="Buvann Javvaji" userId="01a21a6f13938df0" providerId="LiveId" clId="{0638589F-85DD-48F2-971D-64371C5CBE61}" dt="2023-09-29T01:29:51.570" v="106" actId="12"/>
          <ac:spMkLst>
            <pc:docMk/>
            <pc:sldMk cId="4147991538" sldId="274"/>
            <ac:spMk id="4" creationId="{4DA748CA-6763-DD3A-6DC6-E05818242A2B}"/>
          </ac:spMkLst>
        </pc:spChg>
      </pc:sldChg>
      <pc:sldChg chg="modSp mod">
        <pc:chgData name="Buvann Javvaji" userId="01a21a6f13938df0" providerId="LiveId" clId="{0638589F-85DD-48F2-971D-64371C5CBE61}" dt="2023-09-29T01:30:35.650" v="111" actId="255"/>
        <pc:sldMkLst>
          <pc:docMk/>
          <pc:sldMk cId="2985199518" sldId="277"/>
        </pc:sldMkLst>
        <pc:spChg chg="mod">
          <ac:chgData name="Buvann Javvaji" userId="01a21a6f13938df0" providerId="LiveId" clId="{0638589F-85DD-48F2-971D-64371C5CBE61}" dt="2023-09-29T01:30:35.650" v="111" actId="255"/>
          <ac:spMkLst>
            <pc:docMk/>
            <pc:sldMk cId="2985199518" sldId="277"/>
            <ac:spMk id="2" creationId="{96D1D972-A24E-B179-DD36-2BB3770742BA}"/>
          </ac:spMkLst>
        </pc:spChg>
      </pc:sldChg>
      <pc:sldChg chg="modSp mod">
        <pc:chgData name="Buvann Javvaji" userId="01a21a6f13938df0" providerId="LiveId" clId="{0638589F-85DD-48F2-971D-64371C5CBE61}" dt="2023-10-15T13:14:01.755" v="282" actId="20577"/>
        <pc:sldMkLst>
          <pc:docMk/>
          <pc:sldMk cId="2447895210" sldId="278"/>
        </pc:sldMkLst>
        <pc:spChg chg="mod">
          <ac:chgData name="Buvann Javvaji" userId="01a21a6f13938df0" providerId="LiveId" clId="{0638589F-85DD-48F2-971D-64371C5CBE61}" dt="2023-10-15T13:14:01.755" v="282" actId="20577"/>
          <ac:spMkLst>
            <pc:docMk/>
            <pc:sldMk cId="2447895210" sldId="278"/>
            <ac:spMk id="4" creationId="{A10487B8-BACD-F285-3F50-4A68BACA4D90}"/>
          </ac:spMkLst>
        </pc:spChg>
      </pc:sldChg>
      <pc:sldChg chg="delSp modSp mod">
        <pc:chgData name="Buvann Javvaji" userId="01a21a6f13938df0" providerId="LiveId" clId="{0638589F-85DD-48F2-971D-64371C5CBE61}" dt="2023-09-29T03:26:29.231" v="163" actId="255"/>
        <pc:sldMkLst>
          <pc:docMk/>
          <pc:sldMk cId="1372017228" sldId="280"/>
        </pc:sldMkLst>
        <pc:spChg chg="mod">
          <ac:chgData name="Buvann Javvaji" userId="01a21a6f13938df0" providerId="LiveId" clId="{0638589F-85DD-48F2-971D-64371C5CBE61}" dt="2023-09-29T03:26:29.231" v="163" actId="255"/>
          <ac:spMkLst>
            <pc:docMk/>
            <pc:sldMk cId="1372017228" sldId="280"/>
            <ac:spMk id="2" creationId="{ECDE5B0C-C45F-7347-F4F5-7A309EF760F4}"/>
          </ac:spMkLst>
        </pc:spChg>
        <pc:spChg chg="del mod">
          <ac:chgData name="Buvann Javvaji" userId="01a21a6f13938df0" providerId="LiveId" clId="{0638589F-85DD-48F2-971D-64371C5CBE61}" dt="2023-09-29T03:22:28.266" v="113" actId="478"/>
          <ac:spMkLst>
            <pc:docMk/>
            <pc:sldMk cId="1372017228" sldId="280"/>
            <ac:spMk id="3" creationId="{8695F06D-AE1C-CF21-9374-1EE6B5847C68}"/>
          </ac:spMkLst>
        </pc:spChg>
        <pc:spChg chg="mod">
          <ac:chgData name="Buvann Javvaji" userId="01a21a6f13938df0" providerId="LiveId" clId="{0638589F-85DD-48F2-971D-64371C5CBE61}" dt="2023-09-29T03:25:50.075" v="151" actId="12"/>
          <ac:spMkLst>
            <pc:docMk/>
            <pc:sldMk cId="1372017228" sldId="280"/>
            <ac:spMk id="4" creationId="{5C3D9A4A-EFB4-4E0B-1AD7-D5BD1B585DEA}"/>
          </ac:spMkLst>
        </pc:spChg>
      </pc:sldChg>
      <pc:sldChg chg="delSp modSp new del mod">
        <pc:chgData name="Buvann Javvaji" userId="01a21a6f13938df0" providerId="LiveId" clId="{0638589F-85DD-48F2-971D-64371C5CBE61}" dt="2023-09-30T04:23:39.903" v="246" actId="47"/>
        <pc:sldMkLst>
          <pc:docMk/>
          <pc:sldMk cId="2860888202" sldId="282"/>
        </pc:sldMkLst>
        <pc:spChg chg="mod">
          <ac:chgData name="Buvann Javvaji" userId="01a21a6f13938df0" providerId="LiveId" clId="{0638589F-85DD-48F2-971D-64371C5CBE61}" dt="2023-09-29T04:05:47.256" v="191" actId="20577"/>
          <ac:spMkLst>
            <pc:docMk/>
            <pc:sldMk cId="2860888202" sldId="282"/>
            <ac:spMk id="2" creationId="{B09465D9-8F05-9F86-3FFA-200F8E86633A}"/>
          </ac:spMkLst>
        </pc:spChg>
        <pc:spChg chg="del mod">
          <ac:chgData name="Buvann Javvaji" userId="01a21a6f13938df0" providerId="LiveId" clId="{0638589F-85DD-48F2-971D-64371C5CBE61}" dt="2023-09-29T04:05:33.367" v="180" actId="478"/>
          <ac:spMkLst>
            <pc:docMk/>
            <pc:sldMk cId="2860888202" sldId="282"/>
            <ac:spMk id="3" creationId="{2F454726-06B6-B58D-71F7-32F5A859A0D0}"/>
          </ac:spMkLst>
        </pc:spChg>
        <pc:spChg chg="mod">
          <ac:chgData name="Buvann Javvaji" userId="01a21a6f13938df0" providerId="LiveId" clId="{0638589F-85DD-48F2-971D-64371C5CBE61}" dt="2023-09-29T04:25:10.425" v="245" actId="20577"/>
          <ac:spMkLst>
            <pc:docMk/>
            <pc:sldMk cId="2860888202" sldId="282"/>
            <ac:spMk id="4" creationId="{25962D98-BBF5-26F2-8406-94926110B3A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4" name="Google Shape;25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0" name="Google Shape;34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7" name="Google Shape;34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4" name="Google Shape;36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2" name="Google Shape;37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4" name="Google Shape;26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1" name="Google Shape;27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0" name="Google Shape;28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8" name="Google Shape;28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8" name="Google Shape;29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6" name="Google Shape;30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4" name="Google Shape;31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3" name="Google Shape;33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19"/>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SzPts val="20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19"/>
          <p:cNvSpPr txBox="1">
            <a:spLocks noGrp="1"/>
          </p:cNvSpPr>
          <p:nvPr>
            <p:ph type="body" idx="1"/>
          </p:nvPr>
        </p:nvSpPr>
        <p:spPr>
          <a:xfrm>
            <a:off x="457200" y="1200152"/>
            <a:ext cx="8229600" cy="3394500"/>
          </a:xfrm>
          <a:prstGeom prst="rect">
            <a:avLst/>
          </a:prstGeom>
          <a:noFill/>
          <a:ln>
            <a:noFill/>
          </a:ln>
        </p:spPr>
        <p:txBody>
          <a:bodyPr spcFirstLastPara="1" wrap="square" lIns="94100" tIns="47025" rIns="94100" bIns="47025" anchor="t" anchorCtr="0">
            <a:noAutofit/>
          </a:bodyPr>
          <a:lstStyle>
            <a:lvl1pPr marL="457200" lvl="0" indent="-1187450" algn="l">
              <a:lnSpc>
                <a:spcPct val="100000"/>
              </a:lnSpc>
              <a:spcBef>
                <a:spcPts val="3020"/>
              </a:spcBef>
              <a:spcAft>
                <a:spcPts val="0"/>
              </a:spcAft>
              <a:buSzPts val="15100"/>
              <a:buChar char="•"/>
              <a:defRPr/>
            </a:lvl1pPr>
            <a:lvl2pPr marL="914400" lvl="1" indent="-1066800" algn="l">
              <a:lnSpc>
                <a:spcPct val="100000"/>
              </a:lnSpc>
              <a:spcBef>
                <a:spcPts val="2640"/>
              </a:spcBef>
              <a:spcAft>
                <a:spcPts val="0"/>
              </a:spcAft>
              <a:buSzPts val="13200"/>
              <a:buChar char="–"/>
              <a:defRPr/>
            </a:lvl2pPr>
            <a:lvl3pPr marL="1371600" lvl="2" indent="-946150" algn="l">
              <a:lnSpc>
                <a:spcPct val="100000"/>
              </a:lnSpc>
              <a:spcBef>
                <a:spcPts val="2260"/>
              </a:spcBef>
              <a:spcAft>
                <a:spcPts val="0"/>
              </a:spcAft>
              <a:buSzPts val="11300"/>
              <a:buChar char="•"/>
              <a:defRPr/>
            </a:lvl3pPr>
            <a:lvl4pPr marL="1828800" lvl="3" indent="-825500" algn="l">
              <a:lnSpc>
                <a:spcPct val="100000"/>
              </a:lnSpc>
              <a:spcBef>
                <a:spcPts val="1880"/>
              </a:spcBef>
              <a:spcAft>
                <a:spcPts val="0"/>
              </a:spcAft>
              <a:buSzPts val="9400"/>
              <a:buChar char="–"/>
              <a:defRPr/>
            </a:lvl4pPr>
            <a:lvl5pPr marL="2286000" lvl="4" indent="-825500" algn="l">
              <a:lnSpc>
                <a:spcPct val="100000"/>
              </a:lnSpc>
              <a:spcBef>
                <a:spcPts val="1880"/>
              </a:spcBef>
              <a:spcAft>
                <a:spcPts val="0"/>
              </a:spcAft>
              <a:buSzPts val="9400"/>
              <a:buChar char="»"/>
              <a:defRPr/>
            </a:lvl5pPr>
            <a:lvl6pPr marL="2743200" lvl="5" indent="-825500" algn="l">
              <a:lnSpc>
                <a:spcPct val="100000"/>
              </a:lnSpc>
              <a:spcBef>
                <a:spcPts val="1880"/>
              </a:spcBef>
              <a:spcAft>
                <a:spcPts val="0"/>
              </a:spcAft>
              <a:buSzPts val="9400"/>
              <a:buChar char="•"/>
              <a:defRPr/>
            </a:lvl6pPr>
            <a:lvl7pPr marL="3200400" lvl="6" indent="-825500" algn="l">
              <a:lnSpc>
                <a:spcPct val="100000"/>
              </a:lnSpc>
              <a:spcBef>
                <a:spcPts val="1880"/>
              </a:spcBef>
              <a:spcAft>
                <a:spcPts val="0"/>
              </a:spcAft>
              <a:buSzPts val="9400"/>
              <a:buChar char="•"/>
              <a:defRPr/>
            </a:lvl7pPr>
            <a:lvl8pPr marL="3657600" lvl="7" indent="-825500" algn="l">
              <a:lnSpc>
                <a:spcPct val="100000"/>
              </a:lnSpc>
              <a:spcBef>
                <a:spcPts val="1880"/>
              </a:spcBef>
              <a:spcAft>
                <a:spcPts val="0"/>
              </a:spcAft>
              <a:buSzPts val="9400"/>
              <a:buChar char="•"/>
              <a:defRPr/>
            </a:lvl8pPr>
            <a:lvl9pPr marL="4114800" lvl="8" indent="-825500" algn="l">
              <a:lnSpc>
                <a:spcPct val="100000"/>
              </a:lnSpc>
              <a:spcBef>
                <a:spcPts val="1880"/>
              </a:spcBef>
              <a:spcAft>
                <a:spcPts val="0"/>
              </a:spcAft>
              <a:buSzPts val="9400"/>
              <a:buChar char="•"/>
              <a:defRPr/>
            </a:lvl9pPr>
          </a:lstStyle>
          <a:p>
            <a:endParaRPr/>
          </a:p>
        </p:txBody>
      </p:sp>
      <p:sp>
        <p:nvSpPr>
          <p:cNvPr id="14" name="Google Shape;14;p19"/>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9"/>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19"/>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7"/>
        <p:cNvGrpSpPr/>
        <p:nvPr/>
      </p:nvGrpSpPr>
      <p:grpSpPr>
        <a:xfrm>
          <a:off x="0" y="0"/>
          <a:ext cx="0" cy="0"/>
          <a:chOff x="0" y="0"/>
          <a:chExt cx="0" cy="0"/>
        </a:xfrm>
      </p:grpSpPr>
      <p:sp>
        <p:nvSpPr>
          <p:cNvPr id="78" name="Google Shape;78;p29"/>
          <p:cNvSpPr txBox="1">
            <a:spLocks noGrp="1"/>
          </p:cNvSpPr>
          <p:nvPr>
            <p:ph type="title"/>
          </p:nvPr>
        </p:nvSpPr>
        <p:spPr>
          <a:xfrm rot="5400000">
            <a:off x="5463751" y="1371630"/>
            <a:ext cx="4388700" cy="20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9"/>
          <p:cNvSpPr txBox="1">
            <a:spLocks noGrp="1"/>
          </p:cNvSpPr>
          <p:nvPr>
            <p:ph type="body" idx="1"/>
          </p:nvPr>
        </p:nvSpPr>
        <p:spPr>
          <a:xfrm rot="5400000">
            <a:off x="1272750" y="-609570"/>
            <a:ext cx="4388700" cy="6019800"/>
          </a:xfrm>
          <a:prstGeom prst="rect">
            <a:avLst/>
          </a:prstGeom>
          <a:noFill/>
          <a:ln>
            <a:noFill/>
          </a:ln>
        </p:spPr>
        <p:txBody>
          <a:bodyPr spcFirstLastPara="1" wrap="square" lIns="94100" tIns="47025" rIns="94100" bIns="47025" anchor="t" anchorCtr="0">
            <a:noAutofit/>
          </a:bodyPr>
          <a:lstStyle>
            <a:lvl1pPr marL="457200" lvl="0" indent="-342900" algn="l">
              <a:lnSpc>
                <a:spcPct val="100000"/>
              </a:lnSpc>
              <a:spcBef>
                <a:spcPts val="80"/>
              </a:spcBef>
              <a:spcAft>
                <a:spcPts val="0"/>
              </a:spcAft>
              <a:buClr>
                <a:schemeClr val="dk1"/>
              </a:buClr>
              <a:buSzPts val="1800"/>
              <a:buChar char="•"/>
              <a:defRPr/>
            </a:lvl1pPr>
            <a:lvl2pPr marL="914400" lvl="1" indent="-342900" algn="l">
              <a:lnSpc>
                <a:spcPct val="100000"/>
              </a:lnSpc>
              <a:spcBef>
                <a:spcPts val="80"/>
              </a:spcBef>
              <a:spcAft>
                <a:spcPts val="0"/>
              </a:spcAft>
              <a:buClr>
                <a:schemeClr val="dk1"/>
              </a:buClr>
              <a:buSzPts val="1800"/>
              <a:buChar char="–"/>
              <a:defRPr/>
            </a:lvl2pPr>
            <a:lvl3pPr marL="1371600" lvl="2" indent="-342900" algn="l">
              <a:lnSpc>
                <a:spcPct val="100000"/>
              </a:lnSpc>
              <a:spcBef>
                <a:spcPts val="80"/>
              </a:spcBef>
              <a:spcAft>
                <a:spcPts val="0"/>
              </a:spcAft>
              <a:buClr>
                <a:schemeClr val="dk1"/>
              </a:buClr>
              <a:buSzPts val="1800"/>
              <a:buChar char="•"/>
              <a:defRPr/>
            </a:lvl3pPr>
            <a:lvl4pPr marL="1828800" lvl="3" indent="-342900" algn="l">
              <a:lnSpc>
                <a:spcPct val="100000"/>
              </a:lnSpc>
              <a:spcBef>
                <a:spcPts val="80"/>
              </a:spcBef>
              <a:spcAft>
                <a:spcPts val="0"/>
              </a:spcAft>
              <a:buClr>
                <a:schemeClr val="dk1"/>
              </a:buClr>
              <a:buSzPts val="1800"/>
              <a:buChar char="–"/>
              <a:defRPr/>
            </a:lvl4pPr>
            <a:lvl5pPr marL="2286000" lvl="4" indent="-342900" algn="l">
              <a:lnSpc>
                <a:spcPct val="100000"/>
              </a:lnSpc>
              <a:spcBef>
                <a:spcPts val="80"/>
              </a:spcBef>
              <a:spcAft>
                <a:spcPts val="0"/>
              </a:spcAft>
              <a:buClr>
                <a:schemeClr val="dk1"/>
              </a:buClr>
              <a:buSzPts val="1800"/>
              <a:buChar char="»"/>
              <a:defRPr/>
            </a:lvl5pPr>
            <a:lvl6pPr marL="2743200" lvl="5" indent="-342900" algn="l">
              <a:lnSpc>
                <a:spcPct val="100000"/>
              </a:lnSpc>
              <a:spcBef>
                <a:spcPts val="80"/>
              </a:spcBef>
              <a:spcAft>
                <a:spcPts val="0"/>
              </a:spcAft>
              <a:buClr>
                <a:schemeClr val="dk1"/>
              </a:buClr>
              <a:buSzPts val="1800"/>
              <a:buChar char="•"/>
              <a:defRPr/>
            </a:lvl6pPr>
            <a:lvl7pPr marL="3200400" lvl="6" indent="-342900" algn="l">
              <a:lnSpc>
                <a:spcPct val="100000"/>
              </a:lnSpc>
              <a:spcBef>
                <a:spcPts val="80"/>
              </a:spcBef>
              <a:spcAft>
                <a:spcPts val="0"/>
              </a:spcAft>
              <a:buClr>
                <a:schemeClr val="dk1"/>
              </a:buClr>
              <a:buSzPts val="1800"/>
              <a:buChar char="•"/>
              <a:defRPr/>
            </a:lvl7pPr>
            <a:lvl8pPr marL="3657600" lvl="7" indent="-342900" algn="l">
              <a:lnSpc>
                <a:spcPct val="100000"/>
              </a:lnSpc>
              <a:spcBef>
                <a:spcPts val="80"/>
              </a:spcBef>
              <a:spcAft>
                <a:spcPts val="0"/>
              </a:spcAft>
              <a:buClr>
                <a:schemeClr val="dk1"/>
              </a:buClr>
              <a:buSzPts val="1800"/>
              <a:buChar char="•"/>
              <a:defRPr/>
            </a:lvl8pPr>
            <a:lvl9pPr marL="4114800" lvl="8" indent="-342900" algn="l">
              <a:lnSpc>
                <a:spcPct val="100000"/>
              </a:lnSpc>
              <a:spcBef>
                <a:spcPts val="80"/>
              </a:spcBef>
              <a:spcAft>
                <a:spcPts val="0"/>
              </a:spcAft>
              <a:buClr>
                <a:schemeClr val="dk1"/>
              </a:buClr>
              <a:buSzPts val="1800"/>
              <a:buChar char="•"/>
              <a:defRPr/>
            </a:lvl9pPr>
          </a:lstStyle>
          <a:p>
            <a:endParaRPr/>
          </a:p>
        </p:txBody>
      </p:sp>
      <p:sp>
        <p:nvSpPr>
          <p:cNvPr id="80" name="Google Shape;80;p29"/>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81" name="Google Shape;81;p29"/>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82" name="Google Shape;82;p29"/>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7"/>
        <p:cNvGrpSpPr/>
        <p:nvPr/>
      </p:nvGrpSpPr>
      <p:grpSpPr>
        <a:xfrm>
          <a:off x="0" y="0"/>
          <a:ext cx="0" cy="0"/>
          <a:chOff x="0" y="0"/>
          <a:chExt cx="0" cy="0"/>
        </a:xfrm>
      </p:grpSpPr>
      <p:sp>
        <p:nvSpPr>
          <p:cNvPr id="18" name="Google Shape;18;p20"/>
          <p:cNvSpPr txBox="1">
            <a:spLocks noGrp="1"/>
          </p:cNvSpPr>
          <p:nvPr>
            <p:ph type="title"/>
          </p:nvPr>
        </p:nvSpPr>
        <p:spPr>
          <a:xfrm>
            <a:off x="1792289" y="3600452"/>
            <a:ext cx="5486400" cy="425100"/>
          </a:xfrm>
          <a:prstGeom prst="rect">
            <a:avLst/>
          </a:prstGeom>
          <a:noFill/>
          <a:ln>
            <a:noFill/>
          </a:ln>
        </p:spPr>
        <p:txBody>
          <a:bodyPr spcFirstLastPara="1" wrap="square" lIns="94100" tIns="47025" rIns="94100" bIns="47025" anchor="b" anchorCtr="0">
            <a:noAutofit/>
          </a:bodyPr>
          <a:lstStyle>
            <a:lvl1pPr lvl="0" algn="l">
              <a:lnSpc>
                <a:spcPct val="100000"/>
              </a:lnSpc>
              <a:spcBef>
                <a:spcPts val="0"/>
              </a:spcBef>
              <a:spcAft>
                <a:spcPts val="0"/>
              </a:spcAft>
              <a:buClr>
                <a:schemeClr val="dk1"/>
              </a:buClr>
              <a:buSzPts val="9400"/>
              <a:buFont typeface="Calibri"/>
              <a:buNone/>
              <a:defRPr sz="21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0"/>
          <p:cNvSpPr>
            <a:spLocks noGrp="1"/>
          </p:cNvSpPr>
          <p:nvPr>
            <p:ph type="pic" idx="2"/>
          </p:nvPr>
        </p:nvSpPr>
        <p:spPr>
          <a:xfrm>
            <a:off x="1792289" y="459581"/>
            <a:ext cx="5486400" cy="3086100"/>
          </a:xfrm>
          <a:prstGeom prst="rect">
            <a:avLst/>
          </a:prstGeom>
          <a:noFill/>
          <a:ln>
            <a:noFill/>
          </a:ln>
        </p:spPr>
      </p:sp>
      <p:sp>
        <p:nvSpPr>
          <p:cNvPr id="20" name="Google Shape;20;p20"/>
          <p:cNvSpPr txBox="1">
            <a:spLocks noGrp="1"/>
          </p:cNvSpPr>
          <p:nvPr>
            <p:ph type="body" idx="1"/>
          </p:nvPr>
        </p:nvSpPr>
        <p:spPr>
          <a:xfrm>
            <a:off x="1792289" y="4025505"/>
            <a:ext cx="5486400" cy="603600"/>
          </a:xfrm>
          <a:prstGeom prst="rect">
            <a:avLst/>
          </a:prstGeom>
          <a:noFill/>
          <a:ln>
            <a:noFill/>
          </a:ln>
        </p:spPr>
        <p:txBody>
          <a:bodyPr spcFirstLastPara="1" wrap="square" lIns="94100" tIns="47025" rIns="94100" bIns="47025" anchor="t" anchorCtr="0">
            <a:noAutofit/>
          </a:bodyPr>
          <a:lstStyle>
            <a:lvl1pPr marL="457200" lvl="0" indent="-228600" algn="l">
              <a:lnSpc>
                <a:spcPct val="100000"/>
              </a:lnSpc>
              <a:spcBef>
                <a:spcPts val="290"/>
              </a:spcBef>
              <a:spcAft>
                <a:spcPts val="0"/>
              </a:spcAft>
              <a:buClr>
                <a:schemeClr val="dk1"/>
              </a:buClr>
              <a:buSzPts val="6600"/>
              <a:buNone/>
              <a:defRPr sz="1400"/>
            </a:lvl1pPr>
            <a:lvl2pPr marL="914400" lvl="1" indent="-228600" algn="l">
              <a:lnSpc>
                <a:spcPct val="100000"/>
              </a:lnSpc>
              <a:spcBef>
                <a:spcPts val="245"/>
              </a:spcBef>
              <a:spcAft>
                <a:spcPts val="0"/>
              </a:spcAft>
              <a:buClr>
                <a:schemeClr val="dk1"/>
              </a:buClr>
              <a:buSzPts val="5600"/>
              <a:buNone/>
              <a:defRPr sz="1200"/>
            </a:lvl2pPr>
            <a:lvl3pPr marL="1371600" lvl="2" indent="-228600" algn="l">
              <a:lnSpc>
                <a:spcPct val="100000"/>
              </a:lnSpc>
              <a:spcBef>
                <a:spcPts val="205"/>
              </a:spcBef>
              <a:spcAft>
                <a:spcPts val="0"/>
              </a:spcAft>
              <a:buClr>
                <a:schemeClr val="dk1"/>
              </a:buClr>
              <a:buSzPts val="4700"/>
              <a:buNone/>
              <a:defRPr sz="1000"/>
            </a:lvl3pPr>
            <a:lvl4pPr marL="1828800" lvl="3" indent="-228600" algn="l">
              <a:lnSpc>
                <a:spcPct val="100000"/>
              </a:lnSpc>
              <a:spcBef>
                <a:spcPts val="185"/>
              </a:spcBef>
              <a:spcAft>
                <a:spcPts val="0"/>
              </a:spcAft>
              <a:buClr>
                <a:schemeClr val="dk1"/>
              </a:buClr>
              <a:buSzPts val="4200"/>
              <a:buNone/>
              <a:defRPr sz="900"/>
            </a:lvl4pPr>
            <a:lvl5pPr marL="2286000" lvl="4" indent="-228600" algn="l">
              <a:lnSpc>
                <a:spcPct val="100000"/>
              </a:lnSpc>
              <a:spcBef>
                <a:spcPts val="185"/>
              </a:spcBef>
              <a:spcAft>
                <a:spcPts val="0"/>
              </a:spcAft>
              <a:buClr>
                <a:schemeClr val="dk1"/>
              </a:buClr>
              <a:buSzPts val="4200"/>
              <a:buNone/>
              <a:defRPr sz="900"/>
            </a:lvl5pPr>
            <a:lvl6pPr marL="2743200" lvl="5" indent="-228600" algn="l">
              <a:lnSpc>
                <a:spcPct val="100000"/>
              </a:lnSpc>
              <a:spcBef>
                <a:spcPts val="185"/>
              </a:spcBef>
              <a:spcAft>
                <a:spcPts val="0"/>
              </a:spcAft>
              <a:buClr>
                <a:schemeClr val="dk1"/>
              </a:buClr>
              <a:buSzPts val="4200"/>
              <a:buNone/>
              <a:defRPr sz="900"/>
            </a:lvl6pPr>
            <a:lvl7pPr marL="3200400" lvl="6" indent="-228600" algn="l">
              <a:lnSpc>
                <a:spcPct val="100000"/>
              </a:lnSpc>
              <a:spcBef>
                <a:spcPts val="185"/>
              </a:spcBef>
              <a:spcAft>
                <a:spcPts val="0"/>
              </a:spcAft>
              <a:buClr>
                <a:schemeClr val="dk1"/>
              </a:buClr>
              <a:buSzPts val="4200"/>
              <a:buNone/>
              <a:defRPr sz="900"/>
            </a:lvl7pPr>
            <a:lvl8pPr marL="3657600" lvl="7" indent="-228600" algn="l">
              <a:lnSpc>
                <a:spcPct val="100000"/>
              </a:lnSpc>
              <a:spcBef>
                <a:spcPts val="185"/>
              </a:spcBef>
              <a:spcAft>
                <a:spcPts val="0"/>
              </a:spcAft>
              <a:buClr>
                <a:schemeClr val="dk1"/>
              </a:buClr>
              <a:buSzPts val="4200"/>
              <a:buNone/>
              <a:defRPr sz="900"/>
            </a:lvl8pPr>
            <a:lvl9pPr marL="4114800" lvl="8" indent="-228600" algn="l">
              <a:lnSpc>
                <a:spcPct val="100000"/>
              </a:lnSpc>
              <a:spcBef>
                <a:spcPts val="185"/>
              </a:spcBef>
              <a:spcAft>
                <a:spcPts val="0"/>
              </a:spcAft>
              <a:buClr>
                <a:schemeClr val="dk1"/>
              </a:buClr>
              <a:buSzPts val="4200"/>
              <a:buNone/>
              <a:defRPr sz="900"/>
            </a:lvl9pPr>
          </a:lstStyle>
          <a:p>
            <a:endParaRPr/>
          </a:p>
        </p:txBody>
      </p:sp>
      <p:sp>
        <p:nvSpPr>
          <p:cNvPr id="21" name="Google Shape;21;p20"/>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2" name="Google Shape;22;p20"/>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3" name="Google Shape;23;p20"/>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4"/>
        <p:cNvGrpSpPr/>
        <p:nvPr/>
      </p:nvGrpSpPr>
      <p:grpSpPr>
        <a:xfrm>
          <a:off x="0" y="0"/>
          <a:ext cx="0" cy="0"/>
          <a:chOff x="0" y="0"/>
          <a:chExt cx="0" cy="0"/>
        </a:xfrm>
      </p:grpSpPr>
      <p:sp>
        <p:nvSpPr>
          <p:cNvPr id="25" name="Google Shape;25;p23"/>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3"/>
          <p:cNvSpPr txBox="1">
            <a:spLocks noGrp="1"/>
          </p:cNvSpPr>
          <p:nvPr>
            <p:ph type="body" idx="1"/>
          </p:nvPr>
        </p:nvSpPr>
        <p:spPr>
          <a:xfrm rot="5400000">
            <a:off x="2874751" y="-1217399"/>
            <a:ext cx="3394500" cy="8229600"/>
          </a:xfrm>
          <a:prstGeom prst="rect">
            <a:avLst/>
          </a:prstGeom>
          <a:noFill/>
          <a:ln>
            <a:noFill/>
          </a:ln>
        </p:spPr>
        <p:txBody>
          <a:bodyPr spcFirstLastPara="1" wrap="square" lIns="94100" tIns="47025" rIns="94100" bIns="47025" anchor="t" anchorCtr="0">
            <a:noAutofit/>
          </a:bodyPr>
          <a:lstStyle>
            <a:lvl1pPr marL="457200" lvl="0" indent="-342900" algn="l">
              <a:lnSpc>
                <a:spcPct val="100000"/>
              </a:lnSpc>
              <a:spcBef>
                <a:spcPts val="80"/>
              </a:spcBef>
              <a:spcAft>
                <a:spcPts val="0"/>
              </a:spcAft>
              <a:buClr>
                <a:schemeClr val="dk1"/>
              </a:buClr>
              <a:buSzPts val="1800"/>
              <a:buChar char="•"/>
              <a:defRPr/>
            </a:lvl1pPr>
            <a:lvl2pPr marL="914400" lvl="1" indent="-342900" algn="l">
              <a:lnSpc>
                <a:spcPct val="100000"/>
              </a:lnSpc>
              <a:spcBef>
                <a:spcPts val="80"/>
              </a:spcBef>
              <a:spcAft>
                <a:spcPts val="0"/>
              </a:spcAft>
              <a:buClr>
                <a:schemeClr val="dk1"/>
              </a:buClr>
              <a:buSzPts val="1800"/>
              <a:buChar char="–"/>
              <a:defRPr/>
            </a:lvl2pPr>
            <a:lvl3pPr marL="1371600" lvl="2" indent="-342900" algn="l">
              <a:lnSpc>
                <a:spcPct val="100000"/>
              </a:lnSpc>
              <a:spcBef>
                <a:spcPts val="80"/>
              </a:spcBef>
              <a:spcAft>
                <a:spcPts val="0"/>
              </a:spcAft>
              <a:buClr>
                <a:schemeClr val="dk1"/>
              </a:buClr>
              <a:buSzPts val="1800"/>
              <a:buChar char="•"/>
              <a:defRPr/>
            </a:lvl3pPr>
            <a:lvl4pPr marL="1828800" lvl="3" indent="-342900" algn="l">
              <a:lnSpc>
                <a:spcPct val="100000"/>
              </a:lnSpc>
              <a:spcBef>
                <a:spcPts val="80"/>
              </a:spcBef>
              <a:spcAft>
                <a:spcPts val="0"/>
              </a:spcAft>
              <a:buClr>
                <a:schemeClr val="dk1"/>
              </a:buClr>
              <a:buSzPts val="1800"/>
              <a:buChar char="–"/>
              <a:defRPr/>
            </a:lvl4pPr>
            <a:lvl5pPr marL="2286000" lvl="4" indent="-342900" algn="l">
              <a:lnSpc>
                <a:spcPct val="100000"/>
              </a:lnSpc>
              <a:spcBef>
                <a:spcPts val="80"/>
              </a:spcBef>
              <a:spcAft>
                <a:spcPts val="0"/>
              </a:spcAft>
              <a:buClr>
                <a:schemeClr val="dk1"/>
              </a:buClr>
              <a:buSzPts val="1800"/>
              <a:buChar char="»"/>
              <a:defRPr/>
            </a:lvl5pPr>
            <a:lvl6pPr marL="2743200" lvl="5" indent="-342900" algn="l">
              <a:lnSpc>
                <a:spcPct val="100000"/>
              </a:lnSpc>
              <a:spcBef>
                <a:spcPts val="80"/>
              </a:spcBef>
              <a:spcAft>
                <a:spcPts val="0"/>
              </a:spcAft>
              <a:buClr>
                <a:schemeClr val="dk1"/>
              </a:buClr>
              <a:buSzPts val="1800"/>
              <a:buChar char="•"/>
              <a:defRPr/>
            </a:lvl6pPr>
            <a:lvl7pPr marL="3200400" lvl="6" indent="-342900" algn="l">
              <a:lnSpc>
                <a:spcPct val="100000"/>
              </a:lnSpc>
              <a:spcBef>
                <a:spcPts val="80"/>
              </a:spcBef>
              <a:spcAft>
                <a:spcPts val="0"/>
              </a:spcAft>
              <a:buClr>
                <a:schemeClr val="dk1"/>
              </a:buClr>
              <a:buSzPts val="1800"/>
              <a:buChar char="•"/>
              <a:defRPr/>
            </a:lvl7pPr>
            <a:lvl8pPr marL="3657600" lvl="7" indent="-342900" algn="l">
              <a:lnSpc>
                <a:spcPct val="100000"/>
              </a:lnSpc>
              <a:spcBef>
                <a:spcPts val="80"/>
              </a:spcBef>
              <a:spcAft>
                <a:spcPts val="0"/>
              </a:spcAft>
              <a:buClr>
                <a:schemeClr val="dk1"/>
              </a:buClr>
              <a:buSzPts val="1800"/>
              <a:buChar char="•"/>
              <a:defRPr/>
            </a:lvl8pPr>
            <a:lvl9pPr marL="4114800" lvl="8" indent="-342900" algn="l">
              <a:lnSpc>
                <a:spcPct val="100000"/>
              </a:lnSpc>
              <a:spcBef>
                <a:spcPts val="80"/>
              </a:spcBef>
              <a:spcAft>
                <a:spcPts val="0"/>
              </a:spcAft>
              <a:buClr>
                <a:schemeClr val="dk1"/>
              </a:buClr>
              <a:buSzPts val="1800"/>
              <a:buChar char="•"/>
              <a:defRPr/>
            </a:lvl9pPr>
          </a:lstStyle>
          <a:p>
            <a:endParaRPr/>
          </a:p>
        </p:txBody>
      </p:sp>
      <p:sp>
        <p:nvSpPr>
          <p:cNvPr id="27" name="Google Shape;27;p23"/>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8" name="Google Shape;28;p23"/>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9" name="Google Shape;29;p23"/>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0"/>
        <p:cNvGrpSpPr/>
        <p:nvPr/>
      </p:nvGrpSpPr>
      <p:grpSpPr>
        <a:xfrm>
          <a:off x="0" y="0"/>
          <a:ext cx="0" cy="0"/>
          <a:chOff x="0" y="0"/>
          <a:chExt cx="0" cy="0"/>
        </a:xfrm>
      </p:grpSpPr>
      <p:sp>
        <p:nvSpPr>
          <p:cNvPr id="31" name="Google Shape;31;p24"/>
          <p:cNvSpPr txBox="1">
            <a:spLocks noGrp="1"/>
          </p:cNvSpPr>
          <p:nvPr>
            <p:ph type="title"/>
          </p:nvPr>
        </p:nvSpPr>
        <p:spPr>
          <a:xfrm rot="5400000">
            <a:off x="5463751" y="1371630"/>
            <a:ext cx="4388700" cy="20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24"/>
          <p:cNvSpPr txBox="1">
            <a:spLocks noGrp="1"/>
          </p:cNvSpPr>
          <p:nvPr>
            <p:ph type="body" idx="1"/>
          </p:nvPr>
        </p:nvSpPr>
        <p:spPr>
          <a:xfrm rot="5400000">
            <a:off x="1272750" y="-609570"/>
            <a:ext cx="4388700" cy="6019800"/>
          </a:xfrm>
          <a:prstGeom prst="rect">
            <a:avLst/>
          </a:prstGeom>
          <a:noFill/>
          <a:ln>
            <a:noFill/>
          </a:ln>
        </p:spPr>
        <p:txBody>
          <a:bodyPr spcFirstLastPara="1" wrap="square" lIns="94100" tIns="47025" rIns="94100" bIns="47025" anchor="t" anchorCtr="0">
            <a:noAutofit/>
          </a:bodyPr>
          <a:lstStyle>
            <a:lvl1pPr marL="457200" lvl="0" indent="-342900" algn="l">
              <a:lnSpc>
                <a:spcPct val="100000"/>
              </a:lnSpc>
              <a:spcBef>
                <a:spcPts val="80"/>
              </a:spcBef>
              <a:spcAft>
                <a:spcPts val="0"/>
              </a:spcAft>
              <a:buClr>
                <a:schemeClr val="dk1"/>
              </a:buClr>
              <a:buSzPts val="1800"/>
              <a:buChar char="•"/>
              <a:defRPr/>
            </a:lvl1pPr>
            <a:lvl2pPr marL="914400" lvl="1" indent="-342900" algn="l">
              <a:lnSpc>
                <a:spcPct val="100000"/>
              </a:lnSpc>
              <a:spcBef>
                <a:spcPts val="80"/>
              </a:spcBef>
              <a:spcAft>
                <a:spcPts val="0"/>
              </a:spcAft>
              <a:buClr>
                <a:schemeClr val="dk1"/>
              </a:buClr>
              <a:buSzPts val="1800"/>
              <a:buChar char="–"/>
              <a:defRPr/>
            </a:lvl2pPr>
            <a:lvl3pPr marL="1371600" lvl="2" indent="-342900" algn="l">
              <a:lnSpc>
                <a:spcPct val="100000"/>
              </a:lnSpc>
              <a:spcBef>
                <a:spcPts val="80"/>
              </a:spcBef>
              <a:spcAft>
                <a:spcPts val="0"/>
              </a:spcAft>
              <a:buClr>
                <a:schemeClr val="dk1"/>
              </a:buClr>
              <a:buSzPts val="1800"/>
              <a:buChar char="•"/>
              <a:defRPr/>
            </a:lvl3pPr>
            <a:lvl4pPr marL="1828800" lvl="3" indent="-342900" algn="l">
              <a:lnSpc>
                <a:spcPct val="100000"/>
              </a:lnSpc>
              <a:spcBef>
                <a:spcPts val="80"/>
              </a:spcBef>
              <a:spcAft>
                <a:spcPts val="0"/>
              </a:spcAft>
              <a:buClr>
                <a:schemeClr val="dk1"/>
              </a:buClr>
              <a:buSzPts val="1800"/>
              <a:buChar char="–"/>
              <a:defRPr/>
            </a:lvl4pPr>
            <a:lvl5pPr marL="2286000" lvl="4" indent="-342900" algn="l">
              <a:lnSpc>
                <a:spcPct val="100000"/>
              </a:lnSpc>
              <a:spcBef>
                <a:spcPts val="80"/>
              </a:spcBef>
              <a:spcAft>
                <a:spcPts val="0"/>
              </a:spcAft>
              <a:buClr>
                <a:schemeClr val="dk1"/>
              </a:buClr>
              <a:buSzPts val="1800"/>
              <a:buChar char="»"/>
              <a:defRPr/>
            </a:lvl5pPr>
            <a:lvl6pPr marL="2743200" lvl="5" indent="-342900" algn="l">
              <a:lnSpc>
                <a:spcPct val="100000"/>
              </a:lnSpc>
              <a:spcBef>
                <a:spcPts val="80"/>
              </a:spcBef>
              <a:spcAft>
                <a:spcPts val="0"/>
              </a:spcAft>
              <a:buClr>
                <a:schemeClr val="dk1"/>
              </a:buClr>
              <a:buSzPts val="1800"/>
              <a:buChar char="•"/>
              <a:defRPr/>
            </a:lvl6pPr>
            <a:lvl7pPr marL="3200400" lvl="6" indent="-342900" algn="l">
              <a:lnSpc>
                <a:spcPct val="100000"/>
              </a:lnSpc>
              <a:spcBef>
                <a:spcPts val="80"/>
              </a:spcBef>
              <a:spcAft>
                <a:spcPts val="0"/>
              </a:spcAft>
              <a:buClr>
                <a:schemeClr val="dk1"/>
              </a:buClr>
              <a:buSzPts val="1800"/>
              <a:buChar char="•"/>
              <a:defRPr/>
            </a:lvl7pPr>
            <a:lvl8pPr marL="3657600" lvl="7" indent="-342900" algn="l">
              <a:lnSpc>
                <a:spcPct val="100000"/>
              </a:lnSpc>
              <a:spcBef>
                <a:spcPts val="80"/>
              </a:spcBef>
              <a:spcAft>
                <a:spcPts val="0"/>
              </a:spcAft>
              <a:buClr>
                <a:schemeClr val="dk1"/>
              </a:buClr>
              <a:buSzPts val="1800"/>
              <a:buChar char="•"/>
              <a:defRPr/>
            </a:lvl8pPr>
            <a:lvl9pPr marL="4114800" lvl="8" indent="-342900" algn="l">
              <a:lnSpc>
                <a:spcPct val="100000"/>
              </a:lnSpc>
              <a:spcBef>
                <a:spcPts val="80"/>
              </a:spcBef>
              <a:spcAft>
                <a:spcPts val="0"/>
              </a:spcAft>
              <a:buClr>
                <a:schemeClr val="dk1"/>
              </a:buClr>
              <a:buSzPts val="1800"/>
              <a:buChar char="•"/>
              <a:defRPr/>
            </a:lvl9pPr>
          </a:lstStyle>
          <a:p>
            <a:endParaRPr/>
          </a:p>
        </p:txBody>
      </p:sp>
      <p:sp>
        <p:nvSpPr>
          <p:cNvPr id="33" name="Google Shape;33;p24"/>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34" name="Google Shape;34;p24"/>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35" name="Google Shape;35;p24"/>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2"/>
        <p:cNvGrpSpPr/>
        <p:nvPr/>
      </p:nvGrpSpPr>
      <p:grpSpPr>
        <a:xfrm>
          <a:off x="0" y="0"/>
          <a:ext cx="0" cy="0"/>
          <a:chOff x="0" y="0"/>
          <a:chExt cx="0" cy="0"/>
        </a:xfrm>
      </p:grpSpPr>
      <p:sp>
        <p:nvSpPr>
          <p:cNvPr id="43" name="Google Shape;43;p22"/>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SzPts val="20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22"/>
          <p:cNvSpPr txBox="1">
            <a:spLocks noGrp="1"/>
          </p:cNvSpPr>
          <p:nvPr>
            <p:ph type="body" idx="1"/>
          </p:nvPr>
        </p:nvSpPr>
        <p:spPr>
          <a:xfrm>
            <a:off x="457200" y="1200152"/>
            <a:ext cx="8229600" cy="3394500"/>
          </a:xfrm>
          <a:prstGeom prst="rect">
            <a:avLst/>
          </a:prstGeom>
          <a:noFill/>
          <a:ln>
            <a:noFill/>
          </a:ln>
        </p:spPr>
        <p:txBody>
          <a:bodyPr spcFirstLastPara="1" wrap="square" lIns="94100" tIns="47025" rIns="94100" bIns="47025" anchor="t" anchorCtr="0">
            <a:noAutofit/>
          </a:bodyPr>
          <a:lstStyle>
            <a:lvl1pPr marL="457200" lvl="0" indent="-1187450" algn="l">
              <a:lnSpc>
                <a:spcPct val="100000"/>
              </a:lnSpc>
              <a:spcBef>
                <a:spcPts val="3020"/>
              </a:spcBef>
              <a:spcAft>
                <a:spcPts val="0"/>
              </a:spcAft>
              <a:buSzPts val="15100"/>
              <a:buChar char="•"/>
              <a:defRPr/>
            </a:lvl1pPr>
            <a:lvl2pPr marL="914400" lvl="1" indent="-1066800" algn="l">
              <a:lnSpc>
                <a:spcPct val="100000"/>
              </a:lnSpc>
              <a:spcBef>
                <a:spcPts val="2640"/>
              </a:spcBef>
              <a:spcAft>
                <a:spcPts val="0"/>
              </a:spcAft>
              <a:buSzPts val="13200"/>
              <a:buChar char="–"/>
              <a:defRPr/>
            </a:lvl2pPr>
            <a:lvl3pPr marL="1371600" lvl="2" indent="-946150" algn="l">
              <a:lnSpc>
                <a:spcPct val="100000"/>
              </a:lnSpc>
              <a:spcBef>
                <a:spcPts val="2260"/>
              </a:spcBef>
              <a:spcAft>
                <a:spcPts val="0"/>
              </a:spcAft>
              <a:buSzPts val="11300"/>
              <a:buChar char="•"/>
              <a:defRPr/>
            </a:lvl3pPr>
            <a:lvl4pPr marL="1828800" lvl="3" indent="-825500" algn="l">
              <a:lnSpc>
                <a:spcPct val="100000"/>
              </a:lnSpc>
              <a:spcBef>
                <a:spcPts val="1880"/>
              </a:spcBef>
              <a:spcAft>
                <a:spcPts val="0"/>
              </a:spcAft>
              <a:buSzPts val="9400"/>
              <a:buChar char="–"/>
              <a:defRPr/>
            </a:lvl4pPr>
            <a:lvl5pPr marL="2286000" lvl="4" indent="-825500" algn="l">
              <a:lnSpc>
                <a:spcPct val="100000"/>
              </a:lnSpc>
              <a:spcBef>
                <a:spcPts val="1880"/>
              </a:spcBef>
              <a:spcAft>
                <a:spcPts val="0"/>
              </a:spcAft>
              <a:buSzPts val="9400"/>
              <a:buChar char="»"/>
              <a:defRPr/>
            </a:lvl5pPr>
            <a:lvl6pPr marL="2743200" lvl="5" indent="-825500" algn="l">
              <a:lnSpc>
                <a:spcPct val="100000"/>
              </a:lnSpc>
              <a:spcBef>
                <a:spcPts val="1880"/>
              </a:spcBef>
              <a:spcAft>
                <a:spcPts val="0"/>
              </a:spcAft>
              <a:buSzPts val="9400"/>
              <a:buChar char="•"/>
              <a:defRPr/>
            </a:lvl6pPr>
            <a:lvl7pPr marL="3200400" lvl="6" indent="-825500" algn="l">
              <a:lnSpc>
                <a:spcPct val="100000"/>
              </a:lnSpc>
              <a:spcBef>
                <a:spcPts val="1880"/>
              </a:spcBef>
              <a:spcAft>
                <a:spcPts val="0"/>
              </a:spcAft>
              <a:buSzPts val="9400"/>
              <a:buChar char="•"/>
              <a:defRPr/>
            </a:lvl7pPr>
            <a:lvl8pPr marL="3657600" lvl="7" indent="-825500" algn="l">
              <a:lnSpc>
                <a:spcPct val="100000"/>
              </a:lnSpc>
              <a:spcBef>
                <a:spcPts val="1880"/>
              </a:spcBef>
              <a:spcAft>
                <a:spcPts val="0"/>
              </a:spcAft>
              <a:buSzPts val="9400"/>
              <a:buChar char="•"/>
              <a:defRPr/>
            </a:lvl8pPr>
            <a:lvl9pPr marL="4114800" lvl="8" indent="-825500" algn="l">
              <a:lnSpc>
                <a:spcPct val="100000"/>
              </a:lnSpc>
              <a:spcBef>
                <a:spcPts val="1880"/>
              </a:spcBef>
              <a:spcAft>
                <a:spcPts val="0"/>
              </a:spcAft>
              <a:buSzPts val="9400"/>
              <a:buChar char="•"/>
              <a:defRPr/>
            </a:lvl9pPr>
          </a:lstStyle>
          <a:p>
            <a:endParaRPr/>
          </a:p>
        </p:txBody>
      </p:sp>
      <p:sp>
        <p:nvSpPr>
          <p:cNvPr id="45" name="Google Shape;45;p22"/>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2"/>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2"/>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25"/>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chemeClr val="dk1"/>
              </a:buClr>
              <a:buSzPts val="207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5"/>
          <p:cNvSpPr txBox="1">
            <a:spLocks noGrp="1"/>
          </p:cNvSpPr>
          <p:nvPr>
            <p:ph type="body" idx="1"/>
          </p:nvPr>
        </p:nvSpPr>
        <p:spPr>
          <a:xfrm>
            <a:off x="457200" y="1151335"/>
            <a:ext cx="4040100" cy="480000"/>
          </a:xfrm>
          <a:prstGeom prst="rect">
            <a:avLst/>
          </a:prstGeom>
          <a:noFill/>
          <a:ln>
            <a:noFill/>
          </a:ln>
        </p:spPr>
        <p:txBody>
          <a:bodyPr spcFirstLastPara="1" wrap="square" lIns="94100" tIns="47025" rIns="94100" bIns="47025" anchor="b" anchorCtr="0">
            <a:noAutofit/>
          </a:bodyPr>
          <a:lstStyle>
            <a:lvl1pPr marL="457200" lvl="0" indent="-228600" algn="l">
              <a:lnSpc>
                <a:spcPct val="100000"/>
              </a:lnSpc>
              <a:spcBef>
                <a:spcPts val="495"/>
              </a:spcBef>
              <a:spcAft>
                <a:spcPts val="0"/>
              </a:spcAft>
              <a:buClr>
                <a:schemeClr val="dk1"/>
              </a:buClr>
              <a:buSzPts val="11300"/>
              <a:buNone/>
              <a:defRPr sz="2500" b="1"/>
            </a:lvl1pPr>
            <a:lvl2pPr marL="914400" lvl="1" indent="-228600" algn="l">
              <a:lnSpc>
                <a:spcPct val="100000"/>
              </a:lnSpc>
              <a:spcBef>
                <a:spcPts val="410"/>
              </a:spcBef>
              <a:spcAft>
                <a:spcPts val="0"/>
              </a:spcAft>
              <a:buClr>
                <a:schemeClr val="dk1"/>
              </a:buClr>
              <a:buSzPts val="9400"/>
              <a:buNone/>
              <a:defRPr sz="2100" b="1"/>
            </a:lvl2pPr>
            <a:lvl3pPr marL="1371600" lvl="2" indent="-228600" algn="l">
              <a:lnSpc>
                <a:spcPct val="100000"/>
              </a:lnSpc>
              <a:spcBef>
                <a:spcPts val="370"/>
              </a:spcBef>
              <a:spcAft>
                <a:spcPts val="0"/>
              </a:spcAft>
              <a:buClr>
                <a:schemeClr val="dk1"/>
              </a:buClr>
              <a:buSzPts val="8500"/>
              <a:buNone/>
              <a:defRPr sz="1900" b="1"/>
            </a:lvl3pPr>
            <a:lvl4pPr marL="1828800" lvl="3" indent="-228600" algn="l">
              <a:lnSpc>
                <a:spcPct val="100000"/>
              </a:lnSpc>
              <a:spcBef>
                <a:spcPts val="330"/>
              </a:spcBef>
              <a:spcAft>
                <a:spcPts val="0"/>
              </a:spcAft>
              <a:buClr>
                <a:schemeClr val="dk1"/>
              </a:buClr>
              <a:buSzPts val="7500"/>
              <a:buNone/>
              <a:defRPr sz="1600" b="1"/>
            </a:lvl4pPr>
            <a:lvl5pPr marL="2286000" lvl="4" indent="-228600" algn="l">
              <a:lnSpc>
                <a:spcPct val="100000"/>
              </a:lnSpc>
              <a:spcBef>
                <a:spcPts val="330"/>
              </a:spcBef>
              <a:spcAft>
                <a:spcPts val="0"/>
              </a:spcAft>
              <a:buClr>
                <a:schemeClr val="dk1"/>
              </a:buClr>
              <a:buSzPts val="7500"/>
              <a:buNone/>
              <a:defRPr sz="1600" b="1"/>
            </a:lvl5pPr>
            <a:lvl6pPr marL="2743200" lvl="5" indent="-228600" algn="l">
              <a:lnSpc>
                <a:spcPct val="100000"/>
              </a:lnSpc>
              <a:spcBef>
                <a:spcPts val="330"/>
              </a:spcBef>
              <a:spcAft>
                <a:spcPts val="0"/>
              </a:spcAft>
              <a:buClr>
                <a:schemeClr val="dk1"/>
              </a:buClr>
              <a:buSzPts val="7500"/>
              <a:buNone/>
              <a:defRPr sz="1600" b="1"/>
            </a:lvl6pPr>
            <a:lvl7pPr marL="3200400" lvl="6" indent="-228600" algn="l">
              <a:lnSpc>
                <a:spcPct val="100000"/>
              </a:lnSpc>
              <a:spcBef>
                <a:spcPts val="330"/>
              </a:spcBef>
              <a:spcAft>
                <a:spcPts val="0"/>
              </a:spcAft>
              <a:buClr>
                <a:schemeClr val="dk1"/>
              </a:buClr>
              <a:buSzPts val="7500"/>
              <a:buNone/>
              <a:defRPr sz="1600" b="1"/>
            </a:lvl7pPr>
            <a:lvl8pPr marL="3657600" lvl="7" indent="-228600" algn="l">
              <a:lnSpc>
                <a:spcPct val="100000"/>
              </a:lnSpc>
              <a:spcBef>
                <a:spcPts val="330"/>
              </a:spcBef>
              <a:spcAft>
                <a:spcPts val="0"/>
              </a:spcAft>
              <a:buClr>
                <a:schemeClr val="dk1"/>
              </a:buClr>
              <a:buSzPts val="7500"/>
              <a:buNone/>
              <a:defRPr sz="1600" b="1"/>
            </a:lvl8pPr>
            <a:lvl9pPr marL="4114800" lvl="8" indent="-228600" algn="l">
              <a:lnSpc>
                <a:spcPct val="100000"/>
              </a:lnSpc>
              <a:spcBef>
                <a:spcPts val="330"/>
              </a:spcBef>
              <a:spcAft>
                <a:spcPts val="0"/>
              </a:spcAft>
              <a:buClr>
                <a:schemeClr val="dk1"/>
              </a:buClr>
              <a:buSzPts val="7500"/>
              <a:buNone/>
              <a:defRPr sz="1600" b="1"/>
            </a:lvl9pPr>
          </a:lstStyle>
          <a:p>
            <a:endParaRPr/>
          </a:p>
        </p:txBody>
      </p:sp>
      <p:sp>
        <p:nvSpPr>
          <p:cNvPr id="51" name="Google Shape;51;p25"/>
          <p:cNvSpPr txBox="1">
            <a:spLocks noGrp="1"/>
          </p:cNvSpPr>
          <p:nvPr>
            <p:ph type="body" idx="2"/>
          </p:nvPr>
        </p:nvSpPr>
        <p:spPr>
          <a:xfrm>
            <a:off x="457200" y="1631156"/>
            <a:ext cx="4040100" cy="2963400"/>
          </a:xfrm>
          <a:prstGeom prst="rect">
            <a:avLst/>
          </a:prstGeom>
          <a:noFill/>
          <a:ln>
            <a:noFill/>
          </a:ln>
        </p:spPr>
        <p:txBody>
          <a:bodyPr spcFirstLastPara="1" wrap="square" lIns="94100" tIns="47025" rIns="94100" bIns="47025" anchor="t" anchorCtr="0">
            <a:noAutofit/>
          </a:bodyPr>
          <a:lstStyle>
            <a:lvl1pPr marL="457200" lvl="0" indent="-946150" algn="l">
              <a:lnSpc>
                <a:spcPct val="100000"/>
              </a:lnSpc>
              <a:spcBef>
                <a:spcPts val="495"/>
              </a:spcBef>
              <a:spcAft>
                <a:spcPts val="0"/>
              </a:spcAft>
              <a:buClr>
                <a:schemeClr val="dk1"/>
              </a:buClr>
              <a:buSzPts val="11300"/>
              <a:buChar char="•"/>
              <a:defRPr sz="2500"/>
            </a:lvl1pPr>
            <a:lvl2pPr marL="914400" lvl="1" indent="-825500" algn="l">
              <a:lnSpc>
                <a:spcPct val="100000"/>
              </a:lnSpc>
              <a:spcBef>
                <a:spcPts val="410"/>
              </a:spcBef>
              <a:spcAft>
                <a:spcPts val="0"/>
              </a:spcAft>
              <a:buClr>
                <a:schemeClr val="dk1"/>
              </a:buClr>
              <a:buSzPts val="9400"/>
              <a:buChar char="–"/>
              <a:defRPr sz="2100"/>
            </a:lvl2pPr>
            <a:lvl3pPr marL="1371600" lvl="2" indent="-768350" algn="l">
              <a:lnSpc>
                <a:spcPct val="100000"/>
              </a:lnSpc>
              <a:spcBef>
                <a:spcPts val="370"/>
              </a:spcBef>
              <a:spcAft>
                <a:spcPts val="0"/>
              </a:spcAft>
              <a:buClr>
                <a:schemeClr val="dk1"/>
              </a:buClr>
              <a:buSzPts val="8500"/>
              <a:buChar char="•"/>
              <a:defRPr sz="1900"/>
            </a:lvl3pPr>
            <a:lvl4pPr marL="1828800" lvl="3" indent="-704850" algn="l">
              <a:lnSpc>
                <a:spcPct val="100000"/>
              </a:lnSpc>
              <a:spcBef>
                <a:spcPts val="330"/>
              </a:spcBef>
              <a:spcAft>
                <a:spcPts val="0"/>
              </a:spcAft>
              <a:buClr>
                <a:schemeClr val="dk1"/>
              </a:buClr>
              <a:buSzPts val="7500"/>
              <a:buChar char="–"/>
              <a:defRPr sz="1600"/>
            </a:lvl4pPr>
            <a:lvl5pPr marL="2286000" lvl="4" indent="-704850" algn="l">
              <a:lnSpc>
                <a:spcPct val="100000"/>
              </a:lnSpc>
              <a:spcBef>
                <a:spcPts val="330"/>
              </a:spcBef>
              <a:spcAft>
                <a:spcPts val="0"/>
              </a:spcAft>
              <a:buClr>
                <a:schemeClr val="dk1"/>
              </a:buClr>
              <a:buSzPts val="7500"/>
              <a:buChar char="»"/>
              <a:defRPr sz="1600"/>
            </a:lvl5pPr>
            <a:lvl6pPr marL="2743200" lvl="5" indent="-704850" algn="l">
              <a:lnSpc>
                <a:spcPct val="100000"/>
              </a:lnSpc>
              <a:spcBef>
                <a:spcPts val="330"/>
              </a:spcBef>
              <a:spcAft>
                <a:spcPts val="0"/>
              </a:spcAft>
              <a:buClr>
                <a:schemeClr val="dk1"/>
              </a:buClr>
              <a:buSzPts val="7500"/>
              <a:buChar char="•"/>
              <a:defRPr sz="1600"/>
            </a:lvl6pPr>
            <a:lvl7pPr marL="3200400" lvl="6" indent="-704850" algn="l">
              <a:lnSpc>
                <a:spcPct val="100000"/>
              </a:lnSpc>
              <a:spcBef>
                <a:spcPts val="330"/>
              </a:spcBef>
              <a:spcAft>
                <a:spcPts val="0"/>
              </a:spcAft>
              <a:buClr>
                <a:schemeClr val="dk1"/>
              </a:buClr>
              <a:buSzPts val="7500"/>
              <a:buChar char="•"/>
              <a:defRPr sz="1600"/>
            </a:lvl7pPr>
            <a:lvl8pPr marL="3657600" lvl="7" indent="-704850" algn="l">
              <a:lnSpc>
                <a:spcPct val="100000"/>
              </a:lnSpc>
              <a:spcBef>
                <a:spcPts val="330"/>
              </a:spcBef>
              <a:spcAft>
                <a:spcPts val="0"/>
              </a:spcAft>
              <a:buClr>
                <a:schemeClr val="dk1"/>
              </a:buClr>
              <a:buSzPts val="7500"/>
              <a:buChar char="•"/>
              <a:defRPr sz="1600"/>
            </a:lvl8pPr>
            <a:lvl9pPr marL="4114800" lvl="8" indent="-704850" algn="l">
              <a:lnSpc>
                <a:spcPct val="100000"/>
              </a:lnSpc>
              <a:spcBef>
                <a:spcPts val="330"/>
              </a:spcBef>
              <a:spcAft>
                <a:spcPts val="0"/>
              </a:spcAft>
              <a:buClr>
                <a:schemeClr val="dk1"/>
              </a:buClr>
              <a:buSzPts val="7500"/>
              <a:buChar char="•"/>
              <a:defRPr sz="1600"/>
            </a:lvl9pPr>
          </a:lstStyle>
          <a:p>
            <a:endParaRPr/>
          </a:p>
        </p:txBody>
      </p:sp>
      <p:sp>
        <p:nvSpPr>
          <p:cNvPr id="52" name="Google Shape;52;p25"/>
          <p:cNvSpPr txBox="1">
            <a:spLocks noGrp="1"/>
          </p:cNvSpPr>
          <p:nvPr>
            <p:ph type="body" idx="3"/>
          </p:nvPr>
        </p:nvSpPr>
        <p:spPr>
          <a:xfrm>
            <a:off x="4645026" y="1151335"/>
            <a:ext cx="4041900" cy="480000"/>
          </a:xfrm>
          <a:prstGeom prst="rect">
            <a:avLst/>
          </a:prstGeom>
          <a:noFill/>
          <a:ln>
            <a:noFill/>
          </a:ln>
        </p:spPr>
        <p:txBody>
          <a:bodyPr spcFirstLastPara="1" wrap="square" lIns="94100" tIns="47025" rIns="94100" bIns="47025" anchor="b" anchorCtr="0">
            <a:noAutofit/>
          </a:bodyPr>
          <a:lstStyle>
            <a:lvl1pPr marL="457200" lvl="0" indent="-228600" algn="l">
              <a:lnSpc>
                <a:spcPct val="100000"/>
              </a:lnSpc>
              <a:spcBef>
                <a:spcPts val="495"/>
              </a:spcBef>
              <a:spcAft>
                <a:spcPts val="0"/>
              </a:spcAft>
              <a:buClr>
                <a:schemeClr val="dk1"/>
              </a:buClr>
              <a:buSzPts val="11300"/>
              <a:buNone/>
              <a:defRPr sz="2500" b="1"/>
            </a:lvl1pPr>
            <a:lvl2pPr marL="914400" lvl="1" indent="-228600" algn="l">
              <a:lnSpc>
                <a:spcPct val="100000"/>
              </a:lnSpc>
              <a:spcBef>
                <a:spcPts val="410"/>
              </a:spcBef>
              <a:spcAft>
                <a:spcPts val="0"/>
              </a:spcAft>
              <a:buClr>
                <a:schemeClr val="dk1"/>
              </a:buClr>
              <a:buSzPts val="9400"/>
              <a:buNone/>
              <a:defRPr sz="2100" b="1"/>
            </a:lvl2pPr>
            <a:lvl3pPr marL="1371600" lvl="2" indent="-228600" algn="l">
              <a:lnSpc>
                <a:spcPct val="100000"/>
              </a:lnSpc>
              <a:spcBef>
                <a:spcPts val="370"/>
              </a:spcBef>
              <a:spcAft>
                <a:spcPts val="0"/>
              </a:spcAft>
              <a:buClr>
                <a:schemeClr val="dk1"/>
              </a:buClr>
              <a:buSzPts val="8500"/>
              <a:buNone/>
              <a:defRPr sz="1900" b="1"/>
            </a:lvl3pPr>
            <a:lvl4pPr marL="1828800" lvl="3" indent="-228600" algn="l">
              <a:lnSpc>
                <a:spcPct val="100000"/>
              </a:lnSpc>
              <a:spcBef>
                <a:spcPts val="330"/>
              </a:spcBef>
              <a:spcAft>
                <a:spcPts val="0"/>
              </a:spcAft>
              <a:buClr>
                <a:schemeClr val="dk1"/>
              </a:buClr>
              <a:buSzPts val="7500"/>
              <a:buNone/>
              <a:defRPr sz="1600" b="1"/>
            </a:lvl4pPr>
            <a:lvl5pPr marL="2286000" lvl="4" indent="-228600" algn="l">
              <a:lnSpc>
                <a:spcPct val="100000"/>
              </a:lnSpc>
              <a:spcBef>
                <a:spcPts val="330"/>
              </a:spcBef>
              <a:spcAft>
                <a:spcPts val="0"/>
              </a:spcAft>
              <a:buClr>
                <a:schemeClr val="dk1"/>
              </a:buClr>
              <a:buSzPts val="7500"/>
              <a:buNone/>
              <a:defRPr sz="1600" b="1"/>
            </a:lvl5pPr>
            <a:lvl6pPr marL="2743200" lvl="5" indent="-228600" algn="l">
              <a:lnSpc>
                <a:spcPct val="100000"/>
              </a:lnSpc>
              <a:spcBef>
                <a:spcPts val="330"/>
              </a:spcBef>
              <a:spcAft>
                <a:spcPts val="0"/>
              </a:spcAft>
              <a:buClr>
                <a:schemeClr val="dk1"/>
              </a:buClr>
              <a:buSzPts val="7500"/>
              <a:buNone/>
              <a:defRPr sz="1600" b="1"/>
            </a:lvl6pPr>
            <a:lvl7pPr marL="3200400" lvl="6" indent="-228600" algn="l">
              <a:lnSpc>
                <a:spcPct val="100000"/>
              </a:lnSpc>
              <a:spcBef>
                <a:spcPts val="330"/>
              </a:spcBef>
              <a:spcAft>
                <a:spcPts val="0"/>
              </a:spcAft>
              <a:buClr>
                <a:schemeClr val="dk1"/>
              </a:buClr>
              <a:buSzPts val="7500"/>
              <a:buNone/>
              <a:defRPr sz="1600" b="1"/>
            </a:lvl7pPr>
            <a:lvl8pPr marL="3657600" lvl="7" indent="-228600" algn="l">
              <a:lnSpc>
                <a:spcPct val="100000"/>
              </a:lnSpc>
              <a:spcBef>
                <a:spcPts val="330"/>
              </a:spcBef>
              <a:spcAft>
                <a:spcPts val="0"/>
              </a:spcAft>
              <a:buClr>
                <a:schemeClr val="dk1"/>
              </a:buClr>
              <a:buSzPts val="7500"/>
              <a:buNone/>
              <a:defRPr sz="1600" b="1"/>
            </a:lvl8pPr>
            <a:lvl9pPr marL="4114800" lvl="8" indent="-228600" algn="l">
              <a:lnSpc>
                <a:spcPct val="100000"/>
              </a:lnSpc>
              <a:spcBef>
                <a:spcPts val="330"/>
              </a:spcBef>
              <a:spcAft>
                <a:spcPts val="0"/>
              </a:spcAft>
              <a:buClr>
                <a:schemeClr val="dk1"/>
              </a:buClr>
              <a:buSzPts val="7500"/>
              <a:buNone/>
              <a:defRPr sz="1600" b="1"/>
            </a:lvl9pPr>
          </a:lstStyle>
          <a:p>
            <a:endParaRPr/>
          </a:p>
        </p:txBody>
      </p:sp>
      <p:sp>
        <p:nvSpPr>
          <p:cNvPr id="53" name="Google Shape;53;p25"/>
          <p:cNvSpPr txBox="1">
            <a:spLocks noGrp="1"/>
          </p:cNvSpPr>
          <p:nvPr>
            <p:ph type="body" idx="4"/>
          </p:nvPr>
        </p:nvSpPr>
        <p:spPr>
          <a:xfrm>
            <a:off x="4645026" y="1631156"/>
            <a:ext cx="4041900" cy="2963400"/>
          </a:xfrm>
          <a:prstGeom prst="rect">
            <a:avLst/>
          </a:prstGeom>
          <a:noFill/>
          <a:ln>
            <a:noFill/>
          </a:ln>
        </p:spPr>
        <p:txBody>
          <a:bodyPr spcFirstLastPara="1" wrap="square" lIns="94100" tIns="47025" rIns="94100" bIns="47025" anchor="t" anchorCtr="0">
            <a:noAutofit/>
          </a:bodyPr>
          <a:lstStyle>
            <a:lvl1pPr marL="457200" lvl="0" indent="-946150" algn="l">
              <a:lnSpc>
                <a:spcPct val="100000"/>
              </a:lnSpc>
              <a:spcBef>
                <a:spcPts val="495"/>
              </a:spcBef>
              <a:spcAft>
                <a:spcPts val="0"/>
              </a:spcAft>
              <a:buClr>
                <a:schemeClr val="dk1"/>
              </a:buClr>
              <a:buSzPts val="11300"/>
              <a:buChar char="•"/>
              <a:defRPr sz="2500"/>
            </a:lvl1pPr>
            <a:lvl2pPr marL="914400" lvl="1" indent="-825500" algn="l">
              <a:lnSpc>
                <a:spcPct val="100000"/>
              </a:lnSpc>
              <a:spcBef>
                <a:spcPts val="410"/>
              </a:spcBef>
              <a:spcAft>
                <a:spcPts val="0"/>
              </a:spcAft>
              <a:buClr>
                <a:schemeClr val="dk1"/>
              </a:buClr>
              <a:buSzPts val="9400"/>
              <a:buChar char="–"/>
              <a:defRPr sz="2100"/>
            </a:lvl2pPr>
            <a:lvl3pPr marL="1371600" lvl="2" indent="-768350" algn="l">
              <a:lnSpc>
                <a:spcPct val="100000"/>
              </a:lnSpc>
              <a:spcBef>
                <a:spcPts val="370"/>
              </a:spcBef>
              <a:spcAft>
                <a:spcPts val="0"/>
              </a:spcAft>
              <a:buClr>
                <a:schemeClr val="dk1"/>
              </a:buClr>
              <a:buSzPts val="8500"/>
              <a:buChar char="•"/>
              <a:defRPr sz="1900"/>
            </a:lvl3pPr>
            <a:lvl4pPr marL="1828800" lvl="3" indent="-704850" algn="l">
              <a:lnSpc>
                <a:spcPct val="100000"/>
              </a:lnSpc>
              <a:spcBef>
                <a:spcPts val="330"/>
              </a:spcBef>
              <a:spcAft>
                <a:spcPts val="0"/>
              </a:spcAft>
              <a:buClr>
                <a:schemeClr val="dk1"/>
              </a:buClr>
              <a:buSzPts val="7500"/>
              <a:buChar char="–"/>
              <a:defRPr sz="1600"/>
            </a:lvl4pPr>
            <a:lvl5pPr marL="2286000" lvl="4" indent="-704850" algn="l">
              <a:lnSpc>
                <a:spcPct val="100000"/>
              </a:lnSpc>
              <a:spcBef>
                <a:spcPts val="330"/>
              </a:spcBef>
              <a:spcAft>
                <a:spcPts val="0"/>
              </a:spcAft>
              <a:buClr>
                <a:schemeClr val="dk1"/>
              </a:buClr>
              <a:buSzPts val="7500"/>
              <a:buChar char="»"/>
              <a:defRPr sz="1600"/>
            </a:lvl5pPr>
            <a:lvl6pPr marL="2743200" lvl="5" indent="-704850" algn="l">
              <a:lnSpc>
                <a:spcPct val="100000"/>
              </a:lnSpc>
              <a:spcBef>
                <a:spcPts val="330"/>
              </a:spcBef>
              <a:spcAft>
                <a:spcPts val="0"/>
              </a:spcAft>
              <a:buClr>
                <a:schemeClr val="dk1"/>
              </a:buClr>
              <a:buSzPts val="7500"/>
              <a:buChar char="•"/>
              <a:defRPr sz="1600"/>
            </a:lvl6pPr>
            <a:lvl7pPr marL="3200400" lvl="6" indent="-704850" algn="l">
              <a:lnSpc>
                <a:spcPct val="100000"/>
              </a:lnSpc>
              <a:spcBef>
                <a:spcPts val="330"/>
              </a:spcBef>
              <a:spcAft>
                <a:spcPts val="0"/>
              </a:spcAft>
              <a:buClr>
                <a:schemeClr val="dk1"/>
              </a:buClr>
              <a:buSzPts val="7500"/>
              <a:buChar char="•"/>
              <a:defRPr sz="1600"/>
            </a:lvl7pPr>
            <a:lvl8pPr marL="3657600" lvl="7" indent="-704850" algn="l">
              <a:lnSpc>
                <a:spcPct val="100000"/>
              </a:lnSpc>
              <a:spcBef>
                <a:spcPts val="330"/>
              </a:spcBef>
              <a:spcAft>
                <a:spcPts val="0"/>
              </a:spcAft>
              <a:buClr>
                <a:schemeClr val="dk1"/>
              </a:buClr>
              <a:buSzPts val="7500"/>
              <a:buChar char="•"/>
              <a:defRPr sz="1600"/>
            </a:lvl8pPr>
            <a:lvl9pPr marL="4114800" lvl="8" indent="-704850" algn="l">
              <a:lnSpc>
                <a:spcPct val="100000"/>
              </a:lnSpc>
              <a:spcBef>
                <a:spcPts val="330"/>
              </a:spcBef>
              <a:spcAft>
                <a:spcPts val="0"/>
              </a:spcAft>
              <a:buClr>
                <a:schemeClr val="dk1"/>
              </a:buClr>
              <a:buSzPts val="7500"/>
              <a:buChar char="•"/>
              <a:defRPr sz="1600"/>
            </a:lvl9pPr>
          </a:lstStyle>
          <a:p>
            <a:endParaRPr/>
          </a:p>
        </p:txBody>
      </p:sp>
      <p:sp>
        <p:nvSpPr>
          <p:cNvPr id="54" name="Google Shape;54;p25"/>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55" name="Google Shape;55;p25"/>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56" name="Google Shape;56;p25"/>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6"/>
          <p:cNvSpPr txBox="1">
            <a:spLocks noGrp="1"/>
          </p:cNvSpPr>
          <p:nvPr>
            <p:ph type="title"/>
          </p:nvPr>
        </p:nvSpPr>
        <p:spPr>
          <a:xfrm>
            <a:off x="457202" y="204788"/>
            <a:ext cx="3008400" cy="871800"/>
          </a:xfrm>
          <a:prstGeom prst="rect">
            <a:avLst/>
          </a:prstGeom>
          <a:noFill/>
          <a:ln>
            <a:noFill/>
          </a:ln>
        </p:spPr>
        <p:txBody>
          <a:bodyPr spcFirstLastPara="1" wrap="square" lIns="94100" tIns="47025" rIns="94100" bIns="47025" anchor="b" anchorCtr="0">
            <a:noAutofit/>
          </a:bodyPr>
          <a:lstStyle>
            <a:lvl1pPr lvl="0" algn="l">
              <a:lnSpc>
                <a:spcPct val="100000"/>
              </a:lnSpc>
              <a:spcBef>
                <a:spcPts val="0"/>
              </a:spcBef>
              <a:spcAft>
                <a:spcPts val="0"/>
              </a:spcAft>
              <a:buClr>
                <a:schemeClr val="dk1"/>
              </a:buClr>
              <a:buSzPts val="9400"/>
              <a:buFont typeface="Calibri"/>
              <a:buNone/>
              <a:defRPr sz="21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6"/>
          <p:cNvSpPr txBox="1">
            <a:spLocks noGrp="1"/>
          </p:cNvSpPr>
          <p:nvPr>
            <p:ph type="body" idx="1"/>
          </p:nvPr>
        </p:nvSpPr>
        <p:spPr>
          <a:xfrm>
            <a:off x="3575051" y="204789"/>
            <a:ext cx="5111700" cy="4389900"/>
          </a:xfrm>
          <a:prstGeom prst="rect">
            <a:avLst/>
          </a:prstGeom>
          <a:noFill/>
          <a:ln>
            <a:noFill/>
          </a:ln>
        </p:spPr>
        <p:txBody>
          <a:bodyPr spcFirstLastPara="1" wrap="square" lIns="94100" tIns="47025" rIns="94100" bIns="47025" anchor="t" anchorCtr="0">
            <a:noAutofit/>
          </a:bodyPr>
          <a:lstStyle>
            <a:lvl1pPr marL="457200" lvl="0" indent="-1187450" algn="l">
              <a:lnSpc>
                <a:spcPct val="100000"/>
              </a:lnSpc>
              <a:spcBef>
                <a:spcPts val="660"/>
              </a:spcBef>
              <a:spcAft>
                <a:spcPts val="0"/>
              </a:spcAft>
              <a:buClr>
                <a:schemeClr val="dk1"/>
              </a:buClr>
              <a:buSzPts val="15100"/>
              <a:buChar char="•"/>
              <a:defRPr sz="3300"/>
            </a:lvl1pPr>
            <a:lvl2pPr marL="914400" lvl="1" indent="-1066800" algn="l">
              <a:lnSpc>
                <a:spcPct val="100000"/>
              </a:lnSpc>
              <a:spcBef>
                <a:spcPts val="575"/>
              </a:spcBef>
              <a:spcAft>
                <a:spcPts val="0"/>
              </a:spcAft>
              <a:buClr>
                <a:schemeClr val="dk1"/>
              </a:buClr>
              <a:buSzPts val="13200"/>
              <a:buChar char="–"/>
              <a:defRPr sz="2900"/>
            </a:lvl2pPr>
            <a:lvl3pPr marL="1371600" lvl="2" indent="-946150" algn="l">
              <a:lnSpc>
                <a:spcPct val="100000"/>
              </a:lnSpc>
              <a:spcBef>
                <a:spcPts val="495"/>
              </a:spcBef>
              <a:spcAft>
                <a:spcPts val="0"/>
              </a:spcAft>
              <a:buClr>
                <a:schemeClr val="dk1"/>
              </a:buClr>
              <a:buSzPts val="11300"/>
              <a:buChar char="•"/>
              <a:defRPr sz="2500"/>
            </a:lvl3pPr>
            <a:lvl4pPr marL="1828800" lvl="3" indent="-825500" algn="l">
              <a:lnSpc>
                <a:spcPct val="100000"/>
              </a:lnSpc>
              <a:spcBef>
                <a:spcPts val="410"/>
              </a:spcBef>
              <a:spcAft>
                <a:spcPts val="0"/>
              </a:spcAft>
              <a:buClr>
                <a:schemeClr val="dk1"/>
              </a:buClr>
              <a:buSzPts val="9400"/>
              <a:buChar char="–"/>
              <a:defRPr sz="2100"/>
            </a:lvl4pPr>
            <a:lvl5pPr marL="2286000" lvl="4" indent="-825500" algn="l">
              <a:lnSpc>
                <a:spcPct val="100000"/>
              </a:lnSpc>
              <a:spcBef>
                <a:spcPts val="410"/>
              </a:spcBef>
              <a:spcAft>
                <a:spcPts val="0"/>
              </a:spcAft>
              <a:buClr>
                <a:schemeClr val="dk1"/>
              </a:buClr>
              <a:buSzPts val="9400"/>
              <a:buChar char="»"/>
              <a:defRPr sz="2100"/>
            </a:lvl5pPr>
            <a:lvl6pPr marL="2743200" lvl="5" indent="-825500" algn="l">
              <a:lnSpc>
                <a:spcPct val="100000"/>
              </a:lnSpc>
              <a:spcBef>
                <a:spcPts val="410"/>
              </a:spcBef>
              <a:spcAft>
                <a:spcPts val="0"/>
              </a:spcAft>
              <a:buClr>
                <a:schemeClr val="dk1"/>
              </a:buClr>
              <a:buSzPts val="9400"/>
              <a:buChar char="•"/>
              <a:defRPr sz="2100"/>
            </a:lvl6pPr>
            <a:lvl7pPr marL="3200400" lvl="6" indent="-825500" algn="l">
              <a:lnSpc>
                <a:spcPct val="100000"/>
              </a:lnSpc>
              <a:spcBef>
                <a:spcPts val="410"/>
              </a:spcBef>
              <a:spcAft>
                <a:spcPts val="0"/>
              </a:spcAft>
              <a:buClr>
                <a:schemeClr val="dk1"/>
              </a:buClr>
              <a:buSzPts val="9400"/>
              <a:buChar char="•"/>
              <a:defRPr sz="2100"/>
            </a:lvl7pPr>
            <a:lvl8pPr marL="3657600" lvl="7" indent="-825500" algn="l">
              <a:lnSpc>
                <a:spcPct val="100000"/>
              </a:lnSpc>
              <a:spcBef>
                <a:spcPts val="410"/>
              </a:spcBef>
              <a:spcAft>
                <a:spcPts val="0"/>
              </a:spcAft>
              <a:buClr>
                <a:schemeClr val="dk1"/>
              </a:buClr>
              <a:buSzPts val="9400"/>
              <a:buChar char="•"/>
              <a:defRPr sz="2100"/>
            </a:lvl8pPr>
            <a:lvl9pPr marL="4114800" lvl="8" indent="-825500" algn="l">
              <a:lnSpc>
                <a:spcPct val="100000"/>
              </a:lnSpc>
              <a:spcBef>
                <a:spcPts val="410"/>
              </a:spcBef>
              <a:spcAft>
                <a:spcPts val="0"/>
              </a:spcAft>
              <a:buClr>
                <a:schemeClr val="dk1"/>
              </a:buClr>
              <a:buSzPts val="9400"/>
              <a:buChar char="•"/>
              <a:defRPr sz="2100"/>
            </a:lvl9pPr>
          </a:lstStyle>
          <a:p>
            <a:endParaRPr/>
          </a:p>
        </p:txBody>
      </p:sp>
      <p:sp>
        <p:nvSpPr>
          <p:cNvPr id="60" name="Google Shape;60;p26"/>
          <p:cNvSpPr txBox="1">
            <a:spLocks noGrp="1"/>
          </p:cNvSpPr>
          <p:nvPr>
            <p:ph type="body" idx="2"/>
          </p:nvPr>
        </p:nvSpPr>
        <p:spPr>
          <a:xfrm>
            <a:off x="457202" y="1076326"/>
            <a:ext cx="3008400" cy="3518400"/>
          </a:xfrm>
          <a:prstGeom prst="rect">
            <a:avLst/>
          </a:prstGeom>
          <a:noFill/>
          <a:ln>
            <a:noFill/>
          </a:ln>
        </p:spPr>
        <p:txBody>
          <a:bodyPr spcFirstLastPara="1" wrap="square" lIns="94100" tIns="47025" rIns="94100" bIns="47025" anchor="t" anchorCtr="0">
            <a:noAutofit/>
          </a:bodyPr>
          <a:lstStyle>
            <a:lvl1pPr marL="457200" lvl="0" indent="-228600" algn="l">
              <a:lnSpc>
                <a:spcPct val="100000"/>
              </a:lnSpc>
              <a:spcBef>
                <a:spcPts val="290"/>
              </a:spcBef>
              <a:spcAft>
                <a:spcPts val="0"/>
              </a:spcAft>
              <a:buClr>
                <a:schemeClr val="dk1"/>
              </a:buClr>
              <a:buSzPts val="6600"/>
              <a:buNone/>
              <a:defRPr sz="1400"/>
            </a:lvl1pPr>
            <a:lvl2pPr marL="914400" lvl="1" indent="-228600" algn="l">
              <a:lnSpc>
                <a:spcPct val="100000"/>
              </a:lnSpc>
              <a:spcBef>
                <a:spcPts val="245"/>
              </a:spcBef>
              <a:spcAft>
                <a:spcPts val="0"/>
              </a:spcAft>
              <a:buClr>
                <a:schemeClr val="dk1"/>
              </a:buClr>
              <a:buSzPts val="5600"/>
              <a:buNone/>
              <a:defRPr sz="1200"/>
            </a:lvl2pPr>
            <a:lvl3pPr marL="1371600" lvl="2" indent="-228600" algn="l">
              <a:lnSpc>
                <a:spcPct val="100000"/>
              </a:lnSpc>
              <a:spcBef>
                <a:spcPts val="205"/>
              </a:spcBef>
              <a:spcAft>
                <a:spcPts val="0"/>
              </a:spcAft>
              <a:buClr>
                <a:schemeClr val="dk1"/>
              </a:buClr>
              <a:buSzPts val="4700"/>
              <a:buNone/>
              <a:defRPr sz="1000"/>
            </a:lvl3pPr>
            <a:lvl4pPr marL="1828800" lvl="3" indent="-228600" algn="l">
              <a:lnSpc>
                <a:spcPct val="100000"/>
              </a:lnSpc>
              <a:spcBef>
                <a:spcPts val="185"/>
              </a:spcBef>
              <a:spcAft>
                <a:spcPts val="0"/>
              </a:spcAft>
              <a:buClr>
                <a:schemeClr val="dk1"/>
              </a:buClr>
              <a:buSzPts val="4200"/>
              <a:buNone/>
              <a:defRPr sz="900"/>
            </a:lvl4pPr>
            <a:lvl5pPr marL="2286000" lvl="4" indent="-228600" algn="l">
              <a:lnSpc>
                <a:spcPct val="100000"/>
              </a:lnSpc>
              <a:spcBef>
                <a:spcPts val="185"/>
              </a:spcBef>
              <a:spcAft>
                <a:spcPts val="0"/>
              </a:spcAft>
              <a:buClr>
                <a:schemeClr val="dk1"/>
              </a:buClr>
              <a:buSzPts val="4200"/>
              <a:buNone/>
              <a:defRPr sz="900"/>
            </a:lvl5pPr>
            <a:lvl6pPr marL="2743200" lvl="5" indent="-228600" algn="l">
              <a:lnSpc>
                <a:spcPct val="100000"/>
              </a:lnSpc>
              <a:spcBef>
                <a:spcPts val="185"/>
              </a:spcBef>
              <a:spcAft>
                <a:spcPts val="0"/>
              </a:spcAft>
              <a:buClr>
                <a:schemeClr val="dk1"/>
              </a:buClr>
              <a:buSzPts val="4200"/>
              <a:buNone/>
              <a:defRPr sz="900"/>
            </a:lvl6pPr>
            <a:lvl7pPr marL="3200400" lvl="6" indent="-228600" algn="l">
              <a:lnSpc>
                <a:spcPct val="100000"/>
              </a:lnSpc>
              <a:spcBef>
                <a:spcPts val="185"/>
              </a:spcBef>
              <a:spcAft>
                <a:spcPts val="0"/>
              </a:spcAft>
              <a:buClr>
                <a:schemeClr val="dk1"/>
              </a:buClr>
              <a:buSzPts val="4200"/>
              <a:buNone/>
              <a:defRPr sz="900"/>
            </a:lvl7pPr>
            <a:lvl8pPr marL="3657600" lvl="7" indent="-228600" algn="l">
              <a:lnSpc>
                <a:spcPct val="100000"/>
              </a:lnSpc>
              <a:spcBef>
                <a:spcPts val="185"/>
              </a:spcBef>
              <a:spcAft>
                <a:spcPts val="0"/>
              </a:spcAft>
              <a:buClr>
                <a:schemeClr val="dk1"/>
              </a:buClr>
              <a:buSzPts val="4200"/>
              <a:buNone/>
              <a:defRPr sz="900"/>
            </a:lvl8pPr>
            <a:lvl9pPr marL="4114800" lvl="8" indent="-228600" algn="l">
              <a:lnSpc>
                <a:spcPct val="100000"/>
              </a:lnSpc>
              <a:spcBef>
                <a:spcPts val="185"/>
              </a:spcBef>
              <a:spcAft>
                <a:spcPts val="0"/>
              </a:spcAft>
              <a:buClr>
                <a:schemeClr val="dk1"/>
              </a:buClr>
              <a:buSzPts val="4200"/>
              <a:buNone/>
              <a:defRPr sz="900"/>
            </a:lvl9pPr>
          </a:lstStyle>
          <a:p>
            <a:endParaRPr/>
          </a:p>
        </p:txBody>
      </p:sp>
      <p:sp>
        <p:nvSpPr>
          <p:cNvPr id="61" name="Google Shape;61;p26"/>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62" name="Google Shape;62;p26"/>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63" name="Google Shape;63;p26"/>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7"/>
          <p:cNvSpPr txBox="1">
            <a:spLocks noGrp="1"/>
          </p:cNvSpPr>
          <p:nvPr>
            <p:ph type="title"/>
          </p:nvPr>
        </p:nvSpPr>
        <p:spPr>
          <a:xfrm>
            <a:off x="1792289" y="3600452"/>
            <a:ext cx="5486400" cy="425100"/>
          </a:xfrm>
          <a:prstGeom prst="rect">
            <a:avLst/>
          </a:prstGeom>
          <a:noFill/>
          <a:ln>
            <a:noFill/>
          </a:ln>
        </p:spPr>
        <p:txBody>
          <a:bodyPr spcFirstLastPara="1" wrap="square" lIns="94100" tIns="47025" rIns="94100" bIns="47025" anchor="b" anchorCtr="0">
            <a:noAutofit/>
          </a:bodyPr>
          <a:lstStyle>
            <a:lvl1pPr lvl="0" algn="l">
              <a:lnSpc>
                <a:spcPct val="100000"/>
              </a:lnSpc>
              <a:spcBef>
                <a:spcPts val="0"/>
              </a:spcBef>
              <a:spcAft>
                <a:spcPts val="0"/>
              </a:spcAft>
              <a:buClr>
                <a:schemeClr val="dk1"/>
              </a:buClr>
              <a:buSzPts val="9400"/>
              <a:buFont typeface="Calibri"/>
              <a:buNone/>
              <a:defRPr sz="21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7"/>
          <p:cNvSpPr>
            <a:spLocks noGrp="1"/>
          </p:cNvSpPr>
          <p:nvPr>
            <p:ph type="pic" idx="2"/>
          </p:nvPr>
        </p:nvSpPr>
        <p:spPr>
          <a:xfrm>
            <a:off x="1792289" y="459581"/>
            <a:ext cx="5486400" cy="3086100"/>
          </a:xfrm>
          <a:prstGeom prst="rect">
            <a:avLst/>
          </a:prstGeom>
          <a:noFill/>
          <a:ln>
            <a:noFill/>
          </a:ln>
        </p:spPr>
      </p:sp>
      <p:sp>
        <p:nvSpPr>
          <p:cNvPr id="67" name="Google Shape;67;p27"/>
          <p:cNvSpPr txBox="1">
            <a:spLocks noGrp="1"/>
          </p:cNvSpPr>
          <p:nvPr>
            <p:ph type="body" idx="1"/>
          </p:nvPr>
        </p:nvSpPr>
        <p:spPr>
          <a:xfrm>
            <a:off x="1792289" y="4025505"/>
            <a:ext cx="5486400" cy="603600"/>
          </a:xfrm>
          <a:prstGeom prst="rect">
            <a:avLst/>
          </a:prstGeom>
          <a:noFill/>
          <a:ln>
            <a:noFill/>
          </a:ln>
        </p:spPr>
        <p:txBody>
          <a:bodyPr spcFirstLastPara="1" wrap="square" lIns="94100" tIns="47025" rIns="94100" bIns="47025" anchor="t" anchorCtr="0">
            <a:noAutofit/>
          </a:bodyPr>
          <a:lstStyle>
            <a:lvl1pPr marL="457200" lvl="0" indent="-228600" algn="l">
              <a:lnSpc>
                <a:spcPct val="100000"/>
              </a:lnSpc>
              <a:spcBef>
                <a:spcPts val="290"/>
              </a:spcBef>
              <a:spcAft>
                <a:spcPts val="0"/>
              </a:spcAft>
              <a:buClr>
                <a:schemeClr val="dk1"/>
              </a:buClr>
              <a:buSzPts val="6600"/>
              <a:buNone/>
              <a:defRPr sz="1400"/>
            </a:lvl1pPr>
            <a:lvl2pPr marL="914400" lvl="1" indent="-228600" algn="l">
              <a:lnSpc>
                <a:spcPct val="100000"/>
              </a:lnSpc>
              <a:spcBef>
                <a:spcPts val="245"/>
              </a:spcBef>
              <a:spcAft>
                <a:spcPts val="0"/>
              </a:spcAft>
              <a:buClr>
                <a:schemeClr val="dk1"/>
              </a:buClr>
              <a:buSzPts val="5600"/>
              <a:buNone/>
              <a:defRPr sz="1200"/>
            </a:lvl2pPr>
            <a:lvl3pPr marL="1371600" lvl="2" indent="-228600" algn="l">
              <a:lnSpc>
                <a:spcPct val="100000"/>
              </a:lnSpc>
              <a:spcBef>
                <a:spcPts val="205"/>
              </a:spcBef>
              <a:spcAft>
                <a:spcPts val="0"/>
              </a:spcAft>
              <a:buClr>
                <a:schemeClr val="dk1"/>
              </a:buClr>
              <a:buSzPts val="4700"/>
              <a:buNone/>
              <a:defRPr sz="1000"/>
            </a:lvl3pPr>
            <a:lvl4pPr marL="1828800" lvl="3" indent="-228600" algn="l">
              <a:lnSpc>
                <a:spcPct val="100000"/>
              </a:lnSpc>
              <a:spcBef>
                <a:spcPts val="185"/>
              </a:spcBef>
              <a:spcAft>
                <a:spcPts val="0"/>
              </a:spcAft>
              <a:buClr>
                <a:schemeClr val="dk1"/>
              </a:buClr>
              <a:buSzPts val="4200"/>
              <a:buNone/>
              <a:defRPr sz="900"/>
            </a:lvl4pPr>
            <a:lvl5pPr marL="2286000" lvl="4" indent="-228600" algn="l">
              <a:lnSpc>
                <a:spcPct val="100000"/>
              </a:lnSpc>
              <a:spcBef>
                <a:spcPts val="185"/>
              </a:spcBef>
              <a:spcAft>
                <a:spcPts val="0"/>
              </a:spcAft>
              <a:buClr>
                <a:schemeClr val="dk1"/>
              </a:buClr>
              <a:buSzPts val="4200"/>
              <a:buNone/>
              <a:defRPr sz="900"/>
            </a:lvl5pPr>
            <a:lvl6pPr marL="2743200" lvl="5" indent="-228600" algn="l">
              <a:lnSpc>
                <a:spcPct val="100000"/>
              </a:lnSpc>
              <a:spcBef>
                <a:spcPts val="185"/>
              </a:spcBef>
              <a:spcAft>
                <a:spcPts val="0"/>
              </a:spcAft>
              <a:buClr>
                <a:schemeClr val="dk1"/>
              </a:buClr>
              <a:buSzPts val="4200"/>
              <a:buNone/>
              <a:defRPr sz="900"/>
            </a:lvl6pPr>
            <a:lvl7pPr marL="3200400" lvl="6" indent="-228600" algn="l">
              <a:lnSpc>
                <a:spcPct val="100000"/>
              </a:lnSpc>
              <a:spcBef>
                <a:spcPts val="185"/>
              </a:spcBef>
              <a:spcAft>
                <a:spcPts val="0"/>
              </a:spcAft>
              <a:buClr>
                <a:schemeClr val="dk1"/>
              </a:buClr>
              <a:buSzPts val="4200"/>
              <a:buNone/>
              <a:defRPr sz="900"/>
            </a:lvl7pPr>
            <a:lvl8pPr marL="3657600" lvl="7" indent="-228600" algn="l">
              <a:lnSpc>
                <a:spcPct val="100000"/>
              </a:lnSpc>
              <a:spcBef>
                <a:spcPts val="185"/>
              </a:spcBef>
              <a:spcAft>
                <a:spcPts val="0"/>
              </a:spcAft>
              <a:buClr>
                <a:schemeClr val="dk1"/>
              </a:buClr>
              <a:buSzPts val="4200"/>
              <a:buNone/>
              <a:defRPr sz="900"/>
            </a:lvl8pPr>
            <a:lvl9pPr marL="4114800" lvl="8" indent="-228600" algn="l">
              <a:lnSpc>
                <a:spcPct val="100000"/>
              </a:lnSpc>
              <a:spcBef>
                <a:spcPts val="185"/>
              </a:spcBef>
              <a:spcAft>
                <a:spcPts val="0"/>
              </a:spcAft>
              <a:buClr>
                <a:schemeClr val="dk1"/>
              </a:buClr>
              <a:buSzPts val="4200"/>
              <a:buNone/>
              <a:defRPr sz="900"/>
            </a:lvl9pPr>
          </a:lstStyle>
          <a:p>
            <a:endParaRPr/>
          </a:p>
        </p:txBody>
      </p:sp>
      <p:sp>
        <p:nvSpPr>
          <p:cNvPr id="68" name="Google Shape;68;p27"/>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69" name="Google Shape;69;p27"/>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70" name="Google Shape;70;p27"/>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1"/>
        <p:cNvGrpSpPr/>
        <p:nvPr/>
      </p:nvGrpSpPr>
      <p:grpSpPr>
        <a:xfrm>
          <a:off x="0" y="0"/>
          <a:ext cx="0" cy="0"/>
          <a:chOff x="0" y="0"/>
          <a:chExt cx="0" cy="0"/>
        </a:xfrm>
      </p:grpSpPr>
      <p:sp>
        <p:nvSpPr>
          <p:cNvPr id="72" name="Google Shape;72;p28"/>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8"/>
          <p:cNvSpPr txBox="1">
            <a:spLocks noGrp="1"/>
          </p:cNvSpPr>
          <p:nvPr>
            <p:ph type="body" idx="1"/>
          </p:nvPr>
        </p:nvSpPr>
        <p:spPr>
          <a:xfrm rot="5400000">
            <a:off x="2874751" y="-1217399"/>
            <a:ext cx="3394500" cy="8229600"/>
          </a:xfrm>
          <a:prstGeom prst="rect">
            <a:avLst/>
          </a:prstGeom>
          <a:noFill/>
          <a:ln>
            <a:noFill/>
          </a:ln>
        </p:spPr>
        <p:txBody>
          <a:bodyPr spcFirstLastPara="1" wrap="square" lIns="94100" tIns="47025" rIns="94100" bIns="47025" anchor="t" anchorCtr="0">
            <a:noAutofit/>
          </a:bodyPr>
          <a:lstStyle>
            <a:lvl1pPr marL="457200" lvl="0" indent="-342900" algn="l">
              <a:lnSpc>
                <a:spcPct val="100000"/>
              </a:lnSpc>
              <a:spcBef>
                <a:spcPts val="80"/>
              </a:spcBef>
              <a:spcAft>
                <a:spcPts val="0"/>
              </a:spcAft>
              <a:buClr>
                <a:schemeClr val="dk1"/>
              </a:buClr>
              <a:buSzPts val="1800"/>
              <a:buChar char="•"/>
              <a:defRPr/>
            </a:lvl1pPr>
            <a:lvl2pPr marL="914400" lvl="1" indent="-342900" algn="l">
              <a:lnSpc>
                <a:spcPct val="100000"/>
              </a:lnSpc>
              <a:spcBef>
                <a:spcPts val="80"/>
              </a:spcBef>
              <a:spcAft>
                <a:spcPts val="0"/>
              </a:spcAft>
              <a:buClr>
                <a:schemeClr val="dk1"/>
              </a:buClr>
              <a:buSzPts val="1800"/>
              <a:buChar char="–"/>
              <a:defRPr/>
            </a:lvl2pPr>
            <a:lvl3pPr marL="1371600" lvl="2" indent="-342900" algn="l">
              <a:lnSpc>
                <a:spcPct val="100000"/>
              </a:lnSpc>
              <a:spcBef>
                <a:spcPts val="80"/>
              </a:spcBef>
              <a:spcAft>
                <a:spcPts val="0"/>
              </a:spcAft>
              <a:buClr>
                <a:schemeClr val="dk1"/>
              </a:buClr>
              <a:buSzPts val="1800"/>
              <a:buChar char="•"/>
              <a:defRPr/>
            </a:lvl3pPr>
            <a:lvl4pPr marL="1828800" lvl="3" indent="-342900" algn="l">
              <a:lnSpc>
                <a:spcPct val="100000"/>
              </a:lnSpc>
              <a:spcBef>
                <a:spcPts val="80"/>
              </a:spcBef>
              <a:spcAft>
                <a:spcPts val="0"/>
              </a:spcAft>
              <a:buClr>
                <a:schemeClr val="dk1"/>
              </a:buClr>
              <a:buSzPts val="1800"/>
              <a:buChar char="–"/>
              <a:defRPr/>
            </a:lvl4pPr>
            <a:lvl5pPr marL="2286000" lvl="4" indent="-342900" algn="l">
              <a:lnSpc>
                <a:spcPct val="100000"/>
              </a:lnSpc>
              <a:spcBef>
                <a:spcPts val="80"/>
              </a:spcBef>
              <a:spcAft>
                <a:spcPts val="0"/>
              </a:spcAft>
              <a:buClr>
                <a:schemeClr val="dk1"/>
              </a:buClr>
              <a:buSzPts val="1800"/>
              <a:buChar char="»"/>
              <a:defRPr/>
            </a:lvl5pPr>
            <a:lvl6pPr marL="2743200" lvl="5" indent="-342900" algn="l">
              <a:lnSpc>
                <a:spcPct val="100000"/>
              </a:lnSpc>
              <a:spcBef>
                <a:spcPts val="80"/>
              </a:spcBef>
              <a:spcAft>
                <a:spcPts val="0"/>
              </a:spcAft>
              <a:buClr>
                <a:schemeClr val="dk1"/>
              </a:buClr>
              <a:buSzPts val="1800"/>
              <a:buChar char="•"/>
              <a:defRPr/>
            </a:lvl6pPr>
            <a:lvl7pPr marL="3200400" lvl="6" indent="-342900" algn="l">
              <a:lnSpc>
                <a:spcPct val="100000"/>
              </a:lnSpc>
              <a:spcBef>
                <a:spcPts val="80"/>
              </a:spcBef>
              <a:spcAft>
                <a:spcPts val="0"/>
              </a:spcAft>
              <a:buClr>
                <a:schemeClr val="dk1"/>
              </a:buClr>
              <a:buSzPts val="1800"/>
              <a:buChar char="•"/>
              <a:defRPr/>
            </a:lvl7pPr>
            <a:lvl8pPr marL="3657600" lvl="7" indent="-342900" algn="l">
              <a:lnSpc>
                <a:spcPct val="100000"/>
              </a:lnSpc>
              <a:spcBef>
                <a:spcPts val="80"/>
              </a:spcBef>
              <a:spcAft>
                <a:spcPts val="0"/>
              </a:spcAft>
              <a:buClr>
                <a:schemeClr val="dk1"/>
              </a:buClr>
              <a:buSzPts val="1800"/>
              <a:buChar char="•"/>
              <a:defRPr/>
            </a:lvl8pPr>
            <a:lvl9pPr marL="4114800" lvl="8" indent="-342900" algn="l">
              <a:lnSpc>
                <a:spcPct val="100000"/>
              </a:lnSpc>
              <a:spcBef>
                <a:spcPts val="80"/>
              </a:spcBef>
              <a:spcAft>
                <a:spcPts val="0"/>
              </a:spcAft>
              <a:buClr>
                <a:schemeClr val="dk1"/>
              </a:buClr>
              <a:buSzPts val="1800"/>
              <a:buChar char="•"/>
              <a:defRPr/>
            </a:lvl9pPr>
          </a:lstStyle>
          <a:p>
            <a:endParaRPr/>
          </a:p>
        </p:txBody>
      </p:sp>
      <p:sp>
        <p:nvSpPr>
          <p:cNvPr id="74" name="Google Shape;74;p28"/>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75" name="Google Shape;75;p28"/>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76" name="Google Shape;76;p28"/>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7.xml"/><Relationship Id="rId7"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6">
            <a:alphaModFix/>
          </a:blip>
          <a:stretch>
            <a:fillRect/>
          </a:stretch>
        </a:blipFill>
        <a:effectLst/>
      </p:bgPr>
    </p:bg>
    <p:spTree>
      <p:nvGrpSpPr>
        <p:cNvPr id="1" name="Shape 5"/>
        <p:cNvGrpSpPr/>
        <p:nvPr/>
      </p:nvGrpSpPr>
      <p:grpSpPr>
        <a:xfrm>
          <a:off x="0" y="0"/>
          <a:ext cx="0" cy="0"/>
          <a:chOff x="0" y="0"/>
          <a:chExt cx="0" cy="0"/>
        </a:xfrm>
      </p:grpSpPr>
      <p:sp>
        <p:nvSpPr>
          <p:cNvPr id="6" name="Google Shape;6;p18"/>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marR="0" lvl="0" algn="ctr" rtl="0">
              <a:lnSpc>
                <a:spcPct val="100000"/>
              </a:lnSpc>
              <a:spcBef>
                <a:spcPts val="0"/>
              </a:spcBef>
              <a:spcAft>
                <a:spcPts val="0"/>
              </a:spcAft>
              <a:buClr>
                <a:schemeClr val="dk1"/>
              </a:buClr>
              <a:buSzPts val="20700"/>
              <a:buFont typeface="Calibri"/>
              <a:buNone/>
              <a:defRPr sz="207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8"/>
          <p:cNvSpPr txBox="1">
            <a:spLocks noGrp="1"/>
          </p:cNvSpPr>
          <p:nvPr>
            <p:ph type="body" idx="1"/>
          </p:nvPr>
        </p:nvSpPr>
        <p:spPr>
          <a:xfrm>
            <a:off x="457200" y="1200152"/>
            <a:ext cx="8229600" cy="3394500"/>
          </a:xfrm>
          <a:prstGeom prst="rect">
            <a:avLst/>
          </a:prstGeom>
          <a:noFill/>
          <a:ln>
            <a:noFill/>
          </a:ln>
        </p:spPr>
        <p:txBody>
          <a:bodyPr spcFirstLastPara="1" wrap="square" lIns="94100" tIns="47025" rIns="94100" bIns="47025" anchor="t" anchorCtr="0">
            <a:noAutofit/>
          </a:bodyPr>
          <a:lstStyle>
            <a:lvl1pPr marL="457200" marR="0" lvl="0" indent="-1187450" algn="l" rtl="0">
              <a:lnSpc>
                <a:spcPct val="100000"/>
              </a:lnSpc>
              <a:spcBef>
                <a:spcPts val="3020"/>
              </a:spcBef>
              <a:spcAft>
                <a:spcPts val="0"/>
              </a:spcAft>
              <a:buClr>
                <a:schemeClr val="dk1"/>
              </a:buClr>
              <a:buSzPts val="15100"/>
              <a:buFont typeface="Arial"/>
              <a:buChar char="•"/>
              <a:defRPr sz="15100" b="0" i="0" u="none" strike="noStrike" cap="none">
                <a:solidFill>
                  <a:schemeClr val="dk1"/>
                </a:solidFill>
                <a:latin typeface="Calibri"/>
                <a:ea typeface="Calibri"/>
                <a:cs typeface="Calibri"/>
                <a:sym typeface="Calibri"/>
              </a:defRPr>
            </a:lvl1pPr>
            <a:lvl2pPr marL="914400" marR="0" lvl="1" indent="-1066800" algn="l" rtl="0">
              <a:lnSpc>
                <a:spcPct val="100000"/>
              </a:lnSpc>
              <a:spcBef>
                <a:spcPts val="2640"/>
              </a:spcBef>
              <a:spcAft>
                <a:spcPts val="0"/>
              </a:spcAft>
              <a:buClr>
                <a:schemeClr val="dk1"/>
              </a:buClr>
              <a:buSzPts val="13200"/>
              <a:buFont typeface="Arial"/>
              <a:buChar char="–"/>
              <a:defRPr sz="13200" b="0" i="0" u="none" strike="noStrike" cap="none">
                <a:solidFill>
                  <a:schemeClr val="dk1"/>
                </a:solidFill>
                <a:latin typeface="Calibri"/>
                <a:ea typeface="Calibri"/>
                <a:cs typeface="Calibri"/>
                <a:sym typeface="Calibri"/>
              </a:defRPr>
            </a:lvl2pPr>
            <a:lvl3pPr marL="1371600" marR="0" lvl="2" indent="-946150" algn="l" rtl="0">
              <a:lnSpc>
                <a:spcPct val="100000"/>
              </a:lnSpc>
              <a:spcBef>
                <a:spcPts val="2260"/>
              </a:spcBef>
              <a:spcAft>
                <a:spcPts val="0"/>
              </a:spcAft>
              <a:buClr>
                <a:schemeClr val="dk1"/>
              </a:buClr>
              <a:buSzPts val="11300"/>
              <a:buFont typeface="Arial"/>
              <a:buChar char="•"/>
              <a:defRPr sz="11300" b="0" i="0" u="none" strike="noStrike" cap="none">
                <a:solidFill>
                  <a:schemeClr val="dk1"/>
                </a:solidFill>
                <a:latin typeface="Calibri"/>
                <a:ea typeface="Calibri"/>
                <a:cs typeface="Calibri"/>
                <a:sym typeface="Calibri"/>
              </a:defRPr>
            </a:lvl3pPr>
            <a:lvl4pPr marL="1828800" marR="0" lvl="3"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4pPr>
            <a:lvl5pPr marL="2286000" marR="0" lvl="4"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5pPr>
            <a:lvl6pPr marL="2743200" marR="0" lvl="5"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6pPr>
            <a:lvl7pPr marL="3200400" marR="0" lvl="6"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7pPr>
            <a:lvl8pPr marL="3657600" marR="0" lvl="7"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8pPr>
            <a:lvl9pPr marL="4114800" marR="0" lvl="8"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9pPr>
          </a:lstStyle>
          <a:p>
            <a:endParaRPr/>
          </a:p>
        </p:txBody>
      </p:sp>
      <p:sp>
        <p:nvSpPr>
          <p:cNvPr id="8" name="Google Shape;8;p18"/>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9pPr>
          </a:lstStyle>
          <a:p>
            <a:endParaRPr/>
          </a:p>
        </p:txBody>
      </p:sp>
      <p:sp>
        <p:nvSpPr>
          <p:cNvPr id="9" name="Google Shape;9;p18"/>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9pPr>
          </a:lstStyle>
          <a:p>
            <a:endParaRPr/>
          </a:p>
        </p:txBody>
      </p:sp>
      <p:sp>
        <p:nvSpPr>
          <p:cNvPr id="10" name="Google Shape;10;p18"/>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8">
            <a:alphaModFix/>
          </a:blip>
          <a:stretch>
            <a:fillRect/>
          </a:stretch>
        </a:blipFill>
        <a:effectLst/>
      </p:bgPr>
    </p:bg>
    <p:spTree>
      <p:nvGrpSpPr>
        <p:cNvPr id="1" name="Shape 36"/>
        <p:cNvGrpSpPr/>
        <p:nvPr/>
      </p:nvGrpSpPr>
      <p:grpSpPr>
        <a:xfrm>
          <a:off x="0" y="0"/>
          <a:ext cx="0" cy="0"/>
          <a:chOff x="0" y="0"/>
          <a:chExt cx="0" cy="0"/>
        </a:xfrm>
      </p:grpSpPr>
      <p:sp>
        <p:nvSpPr>
          <p:cNvPr id="37" name="Google Shape;37;p21"/>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marR="0" lvl="0" algn="ctr" rtl="0">
              <a:lnSpc>
                <a:spcPct val="100000"/>
              </a:lnSpc>
              <a:spcBef>
                <a:spcPts val="0"/>
              </a:spcBef>
              <a:spcAft>
                <a:spcPts val="0"/>
              </a:spcAft>
              <a:buClr>
                <a:schemeClr val="dk1"/>
              </a:buClr>
              <a:buSzPts val="20700"/>
              <a:buFont typeface="Calibri"/>
              <a:buNone/>
              <a:defRPr sz="207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8" name="Google Shape;38;p21"/>
          <p:cNvSpPr txBox="1">
            <a:spLocks noGrp="1"/>
          </p:cNvSpPr>
          <p:nvPr>
            <p:ph type="body" idx="1"/>
          </p:nvPr>
        </p:nvSpPr>
        <p:spPr>
          <a:xfrm>
            <a:off x="457200" y="1200152"/>
            <a:ext cx="8229600" cy="3394500"/>
          </a:xfrm>
          <a:prstGeom prst="rect">
            <a:avLst/>
          </a:prstGeom>
          <a:noFill/>
          <a:ln>
            <a:noFill/>
          </a:ln>
        </p:spPr>
        <p:txBody>
          <a:bodyPr spcFirstLastPara="1" wrap="square" lIns="94100" tIns="47025" rIns="94100" bIns="47025" anchor="t" anchorCtr="0">
            <a:noAutofit/>
          </a:bodyPr>
          <a:lstStyle>
            <a:lvl1pPr marL="457200" marR="0" lvl="0" indent="-1187450" algn="l" rtl="0">
              <a:lnSpc>
                <a:spcPct val="100000"/>
              </a:lnSpc>
              <a:spcBef>
                <a:spcPts val="3020"/>
              </a:spcBef>
              <a:spcAft>
                <a:spcPts val="0"/>
              </a:spcAft>
              <a:buClr>
                <a:schemeClr val="dk1"/>
              </a:buClr>
              <a:buSzPts val="15100"/>
              <a:buFont typeface="Arial"/>
              <a:buChar char="•"/>
              <a:defRPr sz="15100" b="0" i="0" u="none" strike="noStrike" cap="none">
                <a:solidFill>
                  <a:schemeClr val="dk1"/>
                </a:solidFill>
                <a:latin typeface="Calibri"/>
                <a:ea typeface="Calibri"/>
                <a:cs typeface="Calibri"/>
                <a:sym typeface="Calibri"/>
              </a:defRPr>
            </a:lvl1pPr>
            <a:lvl2pPr marL="914400" marR="0" lvl="1" indent="-1066800" algn="l" rtl="0">
              <a:lnSpc>
                <a:spcPct val="100000"/>
              </a:lnSpc>
              <a:spcBef>
                <a:spcPts val="2640"/>
              </a:spcBef>
              <a:spcAft>
                <a:spcPts val="0"/>
              </a:spcAft>
              <a:buClr>
                <a:schemeClr val="dk1"/>
              </a:buClr>
              <a:buSzPts val="13200"/>
              <a:buFont typeface="Arial"/>
              <a:buChar char="–"/>
              <a:defRPr sz="13200" b="0" i="0" u="none" strike="noStrike" cap="none">
                <a:solidFill>
                  <a:schemeClr val="dk1"/>
                </a:solidFill>
                <a:latin typeface="Calibri"/>
                <a:ea typeface="Calibri"/>
                <a:cs typeface="Calibri"/>
                <a:sym typeface="Calibri"/>
              </a:defRPr>
            </a:lvl2pPr>
            <a:lvl3pPr marL="1371600" marR="0" lvl="2" indent="-946150" algn="l" rtl="0">
              <a:lnSpc>
                <a:spcPct val="100000"/>
              </a:lnSpc>
              <a:spcBef>
                <a:spcPts val="2260"/>
              </a:spcBef>
              <a:spcAft>
                <a:spcPts val="0"/>
              </a:spcAft>
              <a:buClr>
                <a:schemeClr val="dk1"/>
              </a:buClr>
              <a:buSzPts val="11300"/>
              <a:buFont typeface="Arial"/>
              <a:buChar char="•"/>
              <a:defRPr sz="11300" b="0" i="0" u="none" strike="noStrike" cap="none">
                <a:solidFill>
                  <a:schemeClr val="dk1"/>
                </a:solidFill>
                <a:latin typeface="Calibri"/>
                <a:ea typeface="Calibri"/>
                <a:cs typeface="Calibri"/>
                <a:sym typeface="Calibri"/>
              </a:defRPr>
            </a:lvl3pPr>
            <a:lvl4pPr marL="1828800" marR="0" lvl="3"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4pPr>
            <a:lvl5pPr marL="2286000" marR="0" lvl="4"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5pPr>
            <a:lvl6pPr marL="2743200" marR="0" lvl="5"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6pPr>
            <a:lvl7pPr marL="3200400" marR="0" lvl="6"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7pPr>
            <a:lvl8pPr marL="3657600" marR="0" lvl="7"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8pPr>
            <a:lvl9pPr marL="4114800" marR="0" lvl="8"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9pPr>
          </a:lstStyle>
          <a:p>
            <a:endParaRPr/>
          </a:p>
        </p:txBody>
      </p:sp>
      <p:sp>
        <p:nvSpPr>
          <p:cNvPr id="39" name="Google Shape;39;p21"/>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9pPr>
          </a:lstStyle>
          <a:p>
            <a:endParaRPr/>
          </a:p>
        </p:txBody>
      </p:sp>
      <p:sp>
        <p:nvSpPr>
          <p:cNvPr id="40" name="Google Shape;40;p21"/>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9pPr>
          </a:lstStyle>
          <a:p>
            <a:endParaRPr/>
          </a:p>
        </p:txBody>
      </p:sp>
      <p:sp>
        <p:nvSpPr>
          <p:cNvPr id="41" name="Google Shape;41;p2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1"/>
          <p:cNvSpPr txBox="1">
            <a:spLocks noGrp="1"/>
          </p:cNvSpPr>
          <p:nvPr>
            <p:ph type="body" idx="1"/>
          </p:nvPr>
        </p:nvSpPr>
        <p:spPr>
          <a:xfrm>
            <a:off x="267653" y="2014458"/>
            <a:ext cx="7815262" cy="2661047"/>
          </a:xfrm>
          <a:prstGeom prst="rect">
            <a:avLst/>
          </a:prstGeom>
          <a:noFill/>
          <a:ln>
            <a:noFill/>
          </a:ln>
        </p:spPr>
        <p:txBody>
          <a:bodyPr spcFirstLastPara="1" wrap="square" lIns="94100" tIns="47025" rIns="94100" bIns="47025" anchor="t" anchorCtr="0">
            <a:noAutofit/>
          </a:bodyPr>
          <a:lstStyle/>
          <a:p>
            <a:pPr marL="0" lvl="0" indent="0" algn="l" rtl="0">
              <a:lnSpc>
                <a:spcPct val="100000"/>
              </a:lnSpc>
              <a:spcBef>
                <a:spcPts val="3020"/>
              </a:spcBef>
              <a:spcAft>
                <a:spcPts val="0"/>
              </a:spcAft>
              <a:buSzPts val="15100"/>
              <a:buNone/>
            </a:pPr>
            <a:endParaRPr/>
          </a:p>
          <a:p>
            <a:pPr marL="457200" lvl="0" indent="501650" algn="l" rtl="0">
              <a:lnSpc>
                <a:spcPct val="100000"/>
              </a:lnSpc>
              <a:spcBef>
                <a:spcPts val="3020"/>
              </a:spcBef>
              <a:spcAft>
                <a:spcPts val="0"/>
              </a:spcAft>
              <a:buSzPts val="15100"/>
              <a:buNone/>
            </a:pPr>
            <a:endParaRPr/>
          </a:p>
        </p:txBody>
      </p:sp>
      <p:sp>
        <p:nvSpPr>
          <p:cNvPr id="257" name="Google Shape;257;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a:t>
            </a:fld>
            <a:endParaRPr/>
          </a:p>
        </p:txBody>
      </p:sp>
      <p:sp>
        <p:nvSpPr>
          <p:cNvPr id="258" name="Google Shape;258;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59" name="Google Shape;259;p1"/>
          <p:cNvSpPr txBox="1">
            <a:spLocks noGrp="1"/>
          </p:cNvSpPr>
          <p:nvPr>
            <p:ph type="title"/>
          </p:nvPr>
        </p:nvSpPr>
        <p:spPr>
          <a:xfrm>
            <a:off x="438096" y="708713"/>
            <a:ext cx="8267807" cy="857400"/>
          </a:xfrm>
          <a:prstGeom prst="rect">
            <a:avLst/>
          </a:prstGeom>
          <a:noFill/>
          <a:ln>
            <a:noFill/>
          </a:ln>
        </p:spPr>
        <p:txBody>
          <a:bodyPr spcFirstLastPara="1" wrap="square" lIns="94100" tIns="47025" rIns="94100" bIns="47025" anchor="ctr" anchorCtr="0">
            <a:noAutofit/>
          </a:bodyPr>
          <a:lstStyle/>
          <a:p>
            <a:pPr marL="0" lvl="0" indent="0" algn="ctr" rtl="0">
              <a:lnSpc>
                <a:spcPct val="100000"/>
              </a:lnSpc>
              <a:spcBef>
                <a:spcPts val="0"/>
              </a:spcBef>
              <a:spcAft>
                <a:spcPts val="0"/>
              </a:spcAft>
              <a:buSzPts val="20700"/>
              <a:buNone/>
            </a:pPr>
            <a:r>
              <a:rPr lang="en-US" sz="2000">
                <a:latin typeface="Times New Roman"/>
                <a:ea typeface="Times New Roman"/>
                <a:cs typeface="Times New Roman"/>
                <a:sym typeface="Times New Roman"/>
              </a:rPr>
              <a:t>"Enhancing Road Safety through Automated Pothole Detection"</a:t>
            </a:r>
            <a:endParaRPr/>
          </a:p>
        </p:txBody>
      </p:sp>
      <p:sp>
        <p:nvSpPr>
          <p:cNvPr id="260" name="Google Shape;260;p1"/>
          <p:cNvSpPr txBox="1"/>
          <p:nvPr/>
        </p:nvSpPr>
        <p:spPr>
          <a:xfrm>
            <a:off x="266409" y="2621567"/>
            <a:ext cx="4711065"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Times New Roman"/>
                <a:ea typeface="Times New Roman"/>
                <a:cs typeface="Times New Roman"/>
                <a:sym typeface="Times New Roman"/>
              </a:rPr>
              <a:t>Team Details </a:t>
            </a:r>
            <a:endParaRPr sz="1400" b="0" i="0" u="none" strike="noStrike" cap="none">
              <a:solidFill>
                <a:srgbClr val="000000"/>
              </a:solidFill>
              <a:latin typeface="Arial"/>
              <a:ea typeface="Arial"/>
              <a:cs typeface="Arial"/>
              <a:sym typeface="Arial"/>
            </a:endParaRPr>
          </a:p>
          <a:p>
            <a:pPr marL="342900" indent="-342900">
              <a:buSzPts val="1400"/>
              <a:buFont typeface="Arial"/>
              <a:buAutoNum type="arabicPeriod"/>
            </a:pPr>
            <a:r>
              <a:rPr lang="en-US" sz="1400" b="0" i="0" u="none" strike="noStrike" cap="none">
                <a:solidFill>
                  <a:srgbClr val="000000"/>
                </a:solidFill>
                <a:latin typeface="Times New Roman"/>
                <a:ea typeface="Times New Roman"/>
                <a:cs typeface="Times New Roman"/>
                <a:sym typeface="Times New Roman"/>
              </a:rPr>
              <a:t>E. Sree Harsha</a:t>
            </a:r>
            <a:r>
              <a:rPr lang="en-US">
                <a:latin typeface="Times New Roman"/>
                <a:ea typeface="Times New Roman"/>
                <a:cs typeface="Times New Roman"/>
                <a:sym typeface="Times New Roman"/>
              </a:rPr>
              <a:t> </a:t>
            </a:r>
            <a:r>
              <a:rPr lang="en-US" sz="1400" b="0" i="0" u="none" strike="noStrike" cap="none">
                <a:solidFill>
                  <a:srgbClr val="000000"/>
                </a:solidFill>
                <a:latin typeface="Times New Roman"/>
                <a:ea typeface="Times New Roman"/>
                <a:cs typeface="Times New Roman"/>
                <a:sym typeface="Times New Roman"/>
              </a:rPr>
              <a:t> (20EG110105)</a:t>
            </a:r>
            <a:endParaRPr/>
          </a:p>
          <a:p>
            <a:pPr marL="342900" indent="-342900">
              <a:buSzPts val="1400"/>
              <a:buFont typeface="Arial"/>
              <a:buAutoNum type="arabicPeriod"/>
            </a:pPr>
            <a:r>
              <a:rPr lang="en-US" sz="1400" b="0" i="0" u="none" strike="noStrike" cap="none">
                <a:solidFill>
                  <a:srgbClr val="000000"/>
                </a:solidFill>
                <a:latin typeface="Times New Roman"/>
                <a:ea typeface="Times New Roman"/>
                <a:cs typeface="Times New Roman"/>
                <a:sym typeface="Times New Roman"/>
              </a:rPr>
              <a:t>J. </a:t>
            </a:r>
            <a:r>
              <a:rPr lang="en-US">
                <a:latin typeface="Times New Roman"/>
                <a:ea typeface="Times New Roman"/>
                <a:cs typeface="Times New Roman"/>
                <a:sym typeface="Times New Roman"/>
              </a:rPr>
              <a:t>Buvann        </a:t>
            </a:r>
            <a:r>
              <a:rPr lang="en-US" sz="1400" b="0" i="0" u="none" strike="noStrike" cap="none">
                <a:solidFill>
                  <a:srgbClr val="000000"/>
                </a:solidFill>
                <a:latin typeface="Times New Roman"/>
                <a:ea typeface="Times New Roman"/>
                <a:cs typeface="Times New Roman"/>
                <a:sym typeface="Times New Roman"/>
              </a:rPr>
              <a:t>  (</a:t>
            </a:r>
            <a:r>
              <a:rPr lang="en-US">
                <a:latin typeface="Times New Roman"/>
                <a:ea typeface="Times New Roman"/>
                <a:cs typeface="Times New Roman"/>
                <a:sym typeface="Times New Roman"/>
              </a:rPr>
              <a:t>20EG110111</a:t>
            </a:r>
            <a:r>
              <a:rPr lang="en-US" sz="1400" b="0" i="0" u="none" strike="noStrike" cap="none">
                <a:solidFill>
                  <a:srgbClr val="000000"/>
                </a:solidFill>
                <a:latin typeface="Times New Roman"/>
                <a:ea typeface="Times New Roman"/>
                <a:cs typeface="Times New Roman"/>
                <a:sym typeface="Times New Roman"/>
              </a:rPr>
              <a:t>)</a:t>
            </a:r>
            <a:endParaRPr/>
          </a:p>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a:solidFill>
                  <a:srgbClr val="000000"/>
                </a:solidFill>
                <a:latin typeface="Times New Roman"/>
                <a:ea typeface="Times New Roman"/>
                <a:cs typeface="Times New Roman"/>
                <a:sym typeface="Times New Roman"/>
              </a:rPr>
              <a:t>N. Dyuthi Reddy (21EG510103)</a:t>
            </a:r>
            <a:endParaRPr/>
          </a:p>
        </p:txBody>
      </p:sp>
      <p:sp>
        <p:nvSpPr>
          <p:cNvPr id="261" name="Google Shape;261;p1"/>
          <p:cNvSpPr txBox="1"/>
          <p:nvPr/>
        </p:nvSpPr>
        <p:spPr>
          <a:xfrm>
            <a:off x="5364088" y="2751973"/>
            <a:ext cx="3047207" cy="95406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400" b="1" i="0" u="none" strike="noStrike" cap="none">
                <a:solidFill>
                  <a:srgbClr val="000000"/>
                </a:solidFill>
                <a:latin typeface="Times New Roman"/>
                <a:ea typeface="Times New Roman"/>
                <a:cs typeface="Times New Roman"/>
                <a:sym typeface="Times New Roman"/>
              </a:rPr>
              <a:t>Project Supervisor </a:t>
            </a:r>
            <a:endParaRPr sz="1400" b="0" i="0" u="none" strike="noStrike" cap="none">
              <a:solidFill>
                <a:srgbClr val="000000"/>
              </a:solidFill>
              <a:latin typeface="Times New Roman"/>
              <a:ea typeface="Times New Roman"/>
              <a:cs typeface="Times New Roman"/>
              <a:sym typeface="Times New Roman"/>
            </a:endParaRPr>
          </a:p>
          <a:p>
            <a:pPr algn="just"/>
            <a:r>
              <a:rPr lang="en-US" sz="1400" b="0" i="0" u="none" strike="noStrike" cap="none">
                <a:solidFill>
                  <a:srgbClr val="000000"/>
                </a:solidFill>
                <a:latin typeface="Times New Roman"/>
                <a:ea typeface="Times New Roman"/>
                <a:cs typeface="Times New Roman"/>
                <a:sym typeface="Times New Roman"/>
              </a:rPr>
              <a:t>Name: </a:t>
            </a:r>
            <a:r>
              <a:rPr lang="en-US">
                <a:latin typeface="Times New Roman"/>
                <a:ea typeface="Times New Roman"/>
                <a:cs typeface="Times New Roman"/>
                <a:sym typeface="Times New Roman"/>
              </a:rPr>
              <a:t>Mrs. G</a:t>
            </a:r>
            <a:r>
              <a:rPr lang="en-US" sz="1400" b="0" i="0" u="none" strike="noStrike" cap="none">
                <a:solidFill>
                  <a:srgbClr val="000000"/>
                </a:solidFill>
                <a:latin typeface="Times New Roman"/>
                <a:ea typeface="Times New Roman"/>
                <a:cs typeface="Times New Roman"/>
                <a:sym typeface="Times New Roman"/>
              </a:rPr>
              <a:t>. Swapna</a:t>
            </a:r>
            <a:endParaRPr/>
          </a:p>
          <a:p>
            <a:pPr marL="0" marR="0" lvl="0" indent="0" algn="just"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Assistant Professor</a:t>
            </a:r>
          </a:p>
          <a:p>
            <a:pPr algn="just"/>
            <a:r>
              <a:rPr lang="en-US">
                <a:latin typeface="Times New Roman"/>
                <a:cs typeface="Times New Roman"/>
              </a:rPr>
              <a:t>Department of Data Science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11"/>
          <p:cNvSpPr txBox="1">
            <a:spLocks noGrp="1"/>
          </p:cNvSpPr>
          <p:nvPr>
            <p:ph type="title"/>
          </p:nvPr>
        </p:nvSpPr>
        <p:spPr>
          <a:xfrm>
            <a:off x="1403648" y="411510"/>
            <a:ext cx="5486400" cy="425100"/>
          </a:xfrm>
          <a:prstGeom prst="rect">
            <a:avLst/>
          </a:prstGeom>
          <a:noFill/>
          <a:ln>
            <a:noFill/>
          </a:ln>
        </p:spPr>
        <p:txBody>
          <a:bodyPr spcFirstLastPara="1" wrap="square" lIns="94100" tIns="47025" rIns="94100" bIns="47025" anchor="b" anchorCtr="0">
            <a:noAutofit/>
          </a:bodyPr>
          <a:lstStyle/>
          <a:p>
            <a:pPr marL="0" lvl="0" indent="0" algn="l" rtl="0">
              <a:lnSpc>
                <a:spcPct val="100000"/>
              </a:lnSpc>
              <a:spcBef>
                <a:spcPts val="0"/>
              </a:spcBef>
              <a:spcAft>
                <a:spcPts val="0"/>
              </a:spcAft>
              <a:buClr>
                <a:schemeClr val="dk1"/>
              </a:buClr>
              <a:buSzPts val="9400"/>
              <a:buFont typeface="Calibri"/>
              <a:buNone/>
            </a:pPr>
            <a:r>
              <a:rPr lang="en-US" sz="3600">
                <a:latin typeface="Times New Roman"/>
                <a:ea typeface="Times New Roman"/>
                <a:cs typeface="Times New Roman"/>
                <a:sym typeface="Times New Roman"/>
              </a:rPr>
              <a:t>Use Case</a:t>
            </a:r>
            <a:endParaRPr sz="3600">
              <a:latin typeface="Times New Roman"/>
              <a:ea typeface="Times New Roman"/>
              <a:cs typeface="Times New Roman"/>
              <a:sym typeface="Times New Roman"/>
            </a:endParaRPr>
          </a:p>
        </p:txBody>
      </p:sp>
      <p:sp>
        <p:nvSpPr>
          <p:cNvPr id="336" name="Google Shape;336;p1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pic>
        <p:nvPicPr>
          <p:cNvPr id="337" name="Google Shape;337;p11"/>
          <p:cNvPicPr preferRelativeResize="0"/>
          <p:nvPr/>
        </p:nvPicPr>
        <p:blipFill rotWithShape="1">
          <a:blip r:embed="rId3">
            <a:alphaModFix/>
          </a:blip>
          <a:srcRect/>
          <a:stretch/>
        </p:blipFill>
        <p:spPr>
          <a:xfrm>
            <a:off x="1259632" y="1088347"/>
            <a:ext cx="5964900" cy="311370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12"/>
          <p:cNvSpPr txBox="1">
            <a:spLocks noGrp="1"/>
          </p:cNvSpPr>
          <p:nvPr>
            <p:ph type="title"/>
          </p:nvPr>
        </p:nvSpPr>
        <p:spPr>
          <a:xfrm>
            <a:off x="1403648" y="411510"/>
            <a:ext cx="5486400" cy="425100"/>
          </a:xfrm>
          <a:prstGeom prst="rect">
            <a:avLst/>
          </a:prstGeom>
          <a:noFill/>
          <a:ln>
            <a:noFill/>
          </a:ln>
        </p:spPr>
        <p:txBody>
          <a:bodyPr spcFirstLastPara="1" wrap="square" lIns="94100" tIns="47025" rIns="94100" bIns="47025" anchor="b" anchorCtr="0">
            <a:noAutofit/>
          </a:bodyPr>
          <a:lstStyle/>
          <a:p>
            <a:pPr marL="0" lvl="0" indent="0" algn="l" rtl="0">
              <a:lnSpc>
                <a:spcPct val="100000"/>
              </a:lnSpc>
              <a:spcBef>
                <a:spcPts val="0"/>
              </a:spcBef>
              <a:spcAft>
                <a:spcPts val="0"/>
              </a:spcAft>
              <a:buClr>
                <a:schemeClr val="dk1"/>
              </a:buClr>
              <a:buSzPts val="9400"/>
              <a:buFont typeface="Calibri"/>
              <a:buNone/>
            </a:pPr>
            <a:r>
              <a:rPr lang="en-US" sz="3600">
                <a:latin typeface="Times New Roman"/>
                <a:ea typeface="Times New Roman"/>
                <a:cs typeface="Times New Roman"/>
                <a:sym typeface="Times New Roman"/>
              </a:rPr>
              <a:t>Class Diagram</a:t>
            </a:r>
            <a:endParaRPr sz="3600">
              <a:latin typeface="Times New Roman"/>
              <a:ea typeface="Times New Roman"/>
              <a:cs typeface="Times New Roman"/>
              <a:sym typeface="Times New Roman"/>
            </a:endParaRPr>
          </a:p>
        </p:txBody>
      </p:sp>
      <p:sp>
        <p:nvSpPr>
          <p:cNvPr id="343" name="Google Shape;343;p12"/>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pic>
        <p:nvPicPr>
          <p:cNvPr id="344" name="Google Shape;344;p12"/>
          <p:cNvPicPr preferRelativeResize="0"/>
          <p:nvPr/>
        </p:nvPicPr>
        <p:blipFill rotWithShape="1">
          <a:blip r:embed="rId3">
            <a:alphaModFix/>
          </a:blip>
          <a:srcRect/>
          <a:stretch/>
        </p:blipFill>
        <p:spPr>
          <a:xfrm>
            <a:off x="1142175" y="1226425"/>
            <a:ext cx="6867824" cy="318033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13"/>
          <p:cNvSpPr txBox="1">
            <a:spLocks noGrp="1"/>
          </p:cNvSpPr>
          <p:nvPr>
            <p:ph type="title"/>
          </p:nvPr>
        </p:nvSpPr>
        <p:spPr>
          <a:xfrm>
            <a:off x="1331640" y="410957"/>
            <a:ext cx="5486400" cy="425100"/>
          </a:xfrm>
          <a:prstGeom prst="rect">
            <a:avLst/>
          </a:prstGeom>
          <a:noFill/>
          <a:ln>
            <a:noFill/>
          </a:ln>
        </p:spPr>
        <p:txBody>
          <a:bodyPr spcFirstLastPara="1" wrap="square" lIns="94100" tIns="47025" rIns="94100" bIns="47025" anchor="b" anchorCtr="0">
            <a:noAutofit/>
          </a:bodyPr>
          <a:lstStyle/>
          <a:p>
            <a:pPr marL="0" lvl="0" indent="0" algn="l" rtl="0">
              <a:lnSpc>
                <a:spcPct val="100000"/>
              </a:lnSpc>
              <a:spcBef>
                <a:spcPts val="0"/>
              </a:spcBef>
              <a:spcAft>
                <a:spcPts val="0"/>
              </a:spcAft>
              <a:buClr>
                <a:schemeClr val="dk1"/>
              </a:buClr>
              <a:buSzPts val="9400"/>
              <a:buFont typeface="Calibri"/>
              <a:buNone/>
            </a:pPr>
            <a:r>
              <a:rPr lang="en-US" sz="3600">
                <a:latin typeface="Times New Roman"/>
                <a:ea typeface="Times New Roman"/>
                <a:cs typeface="Times New Roman"/>
                <a:sym typeface="Times New Roman"/>
              </a:rPr>
              <a:t>Activity Diagram</a:t>
            </a:r>
            <a:endParaRPr sz="3600">
              <a:latin typeface="Times New Roman"/>
              <a:ea typeface="Times New Roman"/>
              <a:cs typeface="Times New Roman"/>
              <a:sym typeface="Times New Roman"/>
            </a:endParaRPr>
          </a:p>
        </p:txBody>
      </p:sp>
      <p:sp>
        <p:nvSpPr>
          <p:cNvPr id="350" name="Google Shape;350;p13"/>
          <p:cNvSpPr txBox="1">
            <a:spLocks noGrp="1"/>
          </p:cNvSpPr>
          <p:nvPr>
            <p:ph type="body" idx="1"/>
          </p:nvPr>
        </p:nvSpPr>
        <p:spPr>
          <a:xfrm>
            <a:off x="971600" y="1059582"/>
            <a:ext cx="5486400" cy="504056"/>
          </a:xfrm>
          <a:prstGeom prst="rect">
            <a:avLst/>
          </a:prstGeom>
          <a:noFill/>
          <a:ln>
            <a:noFill/>
          </a:ln>
        </p:spPr>
        <p:txBody>
          <a:bodyPr spcFirstLastPara="1" wrap="square" lIns="94100" tIns="47025" rIns="94100" bIns="47025" anchor="t" anchorCtr="0">
            <a:noAutofit/>
          </a:bodyPr>
          <a:lstStyle/>
          <a:p>
            <a:pPr marL="457200" lvl="0" indent="-228600" algn="l" rtl="0">
              <a:lnSpc>
                <a:spcPct val="100000"/>
              </a:lnSpc>
              <a:spcBef>
                <a:spcPts val="290"/>
              </a:spcBef>
              <a:spcAft>
                <a:spcPts val="0"/>
              </a:spcAft>
              <a:buClr>
                <a:schemeClr val="dk1"/>
              </a:buClr>
              <a:buSzPts val="6600"/>
              <a:buNone/>
            </a:pPr>
            <a:r>
              <a:rPr lang="en-US" sz="1800">
                <a:latin typeface="Times New Roman"/>
                <a:ea typeface="Times New Roman"/>
                <a:cs typeface="Times New Roman"/>
                <a:sym typeface="Times New Roman"/>
              </a:rPr>
              <a:t>1.Object Scan</a:t>
            </a:r>
            <a:endParaRPr sz="1800">
              <a:latin typeface="Times New Roman"/>
              <a:ea typeface="Times New Roman"/>
              <a:cs typeface="Times New Roman"/>
              <a:sym typeface="Times New Roman"/>
            </a:endParaRPr>
          </a:p>
        </p:txBody>
      </p:sp>
      <p:sp>
        <p:nvSpPr>
          <p:cNvPr id="351" name="Google Shape;351;p13"/>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a:t>
            </a:fld>
            <a:endParaRPr/>
          </a:p>
        </p:txBody>
      </p:sp>
      <p:sp>
        <p:nvSpPr>
          <p:cNvPr id="352" name="Google Shape;352;p13" descr="Object Scan"/>
          <p:cNvSpPr/>
          <p:nvPr/>
        </p:nvSpPr>
        <p:spPr>
          <a:xfrm>
            <a:off x="4419600" y="241935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353" name="Google Shape;353;p13"/>
          <p:cNvPicPr preferRelativeResize="0"/>
          <p:nvPr/>
        </p:nvPicPr>
        <p:blipFill rotWithShape="1">
          <a:blip r:embed="rId3">
            <a:alphaModFix/>
          </a:blip>
          <a:srcRect/>
          <a:stretch/>
        </p:blipFill>
        <p:spPr>
          <a:xfrm>
            <a:off x="1798025" y="1495900"/>
            <a:ext cx="5371925" cy="32331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14"/>
          <p:cNvSpPr txBox="1">
            <a:spLocks noGrp="1"/>
          </p:cNvSpPr>
          <p:nvPr>
            <p:ph type="title"/>
          </p:nvPr>
        </p:nvSpPr>
        <p:spPr>
          <a:xfrm>
            <a:off x="1499423" y="321393"/>
            <a:ext cx="5486400" cy="425100"/>
          </a:xfrm>
          <a:prstGeom prst="rect">
            <a:avLst/>
          </a:prstGeom>
          <a:noFill/>
          <a:ln>
            <a:noFill/>
          </a:ln>
        </p:spPr>
        <p:txBody>
          <a:bodyPr spcFirstLastPara="1" wrap="square" lIns="94100" tIns="47025" rIns="94100" bIns="47025" anchor="b" anchorCtr="0">
            <a:noAutofit/>
          </a:bodyPr>
          <a:lstStyle/>
          <a:p>
            <a:pPr marL="0" lvl="0" indent="0" algn="l" rtl="0">
              <a:lnSpc>
                <a:spcPct val="100000"/>
              </a:lnSpc>
              <a:spcBef>
                <a:spcPts val="0"/>
              </a:spcBef>
              <a:spcAft>
                <a:spcPts val="0"/>
              </a:spcAft>
              <a:buClr>
                <a:schemeClr val="dk1"/>
              </a:buClr>
              <a:buSzPts val="9400"/>
              <a:buFont typeface="Calibri"/>
              <a:buNone/>
            </a:pPr>
            <a:r>
              <a:rPr lang="en-US" sz="3600">
                <a:latin typeface="Times New Roman"/>
                <a:ea typeface="Times New Roman"/>
                <a:cs typeface="Times New Roman"/>
                <a:sym typeface="Times New Roman"/>
              </a:rPr>
              <a:t>Activity Diagram</a:t>
            </a:r>
            <a:endParaRPr sz="3600">
              <a:latin typeface="Times New Roman"/>
              <a:ea typeface="Times New Roman"/>
              <a:cs typeface="Times New Roman"/>
              <a:sym typeface="Times New Roman"/>
            </a:endParaRPr>
          </a:p>
        </p:txBody>
      </p:sp>
      <p:sp>
        <p:nvSpPr>
          <p:cNvPr id="359" name="Google Shape;359;p14"/>
          <p:cNvSpPr txBox="1">
            <a:spLocks noGrp="1"/>
          </p:cNvSpPr>
          <p:nvPr>
            <p:ph type="body" idx="1"/>
          </p:nvPr>
        </p:nvSpPr>
        <p:spPr>
          <a:xfrm>
            <a:off x="1101901" y="801682"/>
            <a:ext cx="5486400" cy="425100"/>
          </a:xfrm>
          <a:prstGeom prst="rect">
            <a:avLst/>
          </a:prstGeom>
          <a:noFill/>
          <a:ln>
            <a:noFill/>
          </a:ln>
        </p:spPr>
        <p:txBody>
          <a:bodyPr spcFirstLastPara="1" wrap="square" lIns="94100" tIns="47025" rIns="94100" bIns="47025" anchor="t" anchorCtr="0">
            <a:noAutofit/>
          </a:bodyPr>
          <a:lstStyle/>
          <a:p>
            <a:pPr marL="457200" lvl="0" indent="-228600" algn="l" rtl="0">
              <a:lnSpc>
                <a:spcPct val="100000"/>
              </a:lnSpc>
              <a:spcBef>
                <a:spcPts val="290"/>
              </a:spcBef>
              <a:spcAft>
                <a:spcPts val="0"/>
              </a:spcAft>
              <a:buClr>
                <a:schemeClr val="dk1"/>
              </a:buClr>
              <a:buSzPts val="6600"/>
              <a:buNone/>
            </a:pPr>
            <a:r>
              <a:rPr lang="en-US" sz="1800">
                <a:latin typeface="Times New Roman"/>
                <a:ea typeface="Times New Roman"/>
                <a:cs typeface="Times New Roman"/>
                <a:sym typeface="Times New Roman"/>
              </a:rPr>
              <a:t>2.Object Detection</a:t>
            </a:r>
            <a:endParaRPr sz="1800">
              <a:latin typeface="Times New Roman"/>
              <a:ea typeface="Times New Roman"/>
              <a:cs typeface="Times New Roman"/>
              <a:sym typeface="Times New Roman"/>
            </a:endParaRPr>
          </a:p>
        </p:txBody>
      </p:sp>
      <p:sp>
        <p:nvSpPr>
          <p:cNvPr id="360" name="Google Shape;360;p14"/>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pic>
        <p:nvPicPr>
          <p:cNvPr id="361" name="Google Shape;361;p14"/>
          <p:cNvPicPr preferRelativeResize="0"/>
          <p:nvPr/>
        </p:nvPicPr>
        <p:blipFill rotWithShape="1">
          <a:blip r:embed="rId3">
            <a:alphaModFix/>
          </a:blip>
          <a:srcRect/>
          <a:stretch/>
        </p:blipFill>
        <p:spPr>
          <a:xfrm>
            <a:off x="855300" y="1302975"/>
            <a:ext cx="6130525" cy="3717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15"/>
          <p:cNvSpPr txBox="1">
            <a:spLocks noGrp="1"/>
          </p:cNvSpPr>
          <p:nvPr>
            <p:ph type="title"/>
          </p:nvPr>
        </p:nvSpPr>
        <p:spPr>
          <a:xfrm>
            <a:off x="1331640" y="411510"/>
            <a:ext cx="5486400" cy="425100"/>
          </a:xfrm>
          <a:prstGeom prst="rect">
            <a:avLst/>
          </a:prstGeom>
          <a:noFill/>
          <a:ln>
            <a:noFill/>
          </a:ln>
        </p:spPr>
        <p:txBody>
          <a:bodyPr spcFirstLastPara="1" wrap="square" lIns="94100" tIns="47025" rIns="94100" bIns="47025" anchor="b" anchorCtr="0">
            <a:noAutofit/>
          </a:bodyPr>
          <a:lstStyle/>
          <a:p>
            <a:pPr marL="0" lvl="0" indent="0" algn="l" rtl="0">
              <a:lnSpc>
                <a:spcPct val="100000"/>
              </a:lnSpc>
              <a:spcBef>
                <a:spcPts val="0"/>
              </a:spcBef>
              <a:spcAft>
                <a:spcPts val="0"/>
              </a:spcAft>
              <a:buClr>
                <a:schemeClr val="dk1"/>
              </a:buClr>
              <a:buSzPts val="9400"/>
              <a:buFont typeface="Calibri"/>
              <a:buNone/>
            </a:pPr>
            <a:r>
              <a:rPr lang="en-US" sz="3600">
                <a:latin typeface="Times New Roman"/>
                <a:ea typeface="Times New Roman"/>
                <a:cs typeface="Times New Roman"/>
                <a:sym typeface="Times New Roman"/>
              </a:rPr>
              <a:t>Activity Diagram</a:t>
            </a:r>
            <a:endParaRPr sz="3600">
              <a:latin typeface="Times New Roman"/>
              <a:ea typeface="Times New Roman"/>
              <a:cs typeface="Times New Roman"/>
              <a:sym typeface="Times New Roman"/>
            </a:endParaRPr>
          </a:p>
        </p:txBody>
      </p:sp>
      <p:sp>
        <p:nvSpPr>
          <p:cNvPr id="367" name="Google Shape;367;p15"/>
          <p:cNvSpPr txBox="1">
            <a:spLocks noGrp="1"/>
          </p:cNvSpPr>
          <p:nvPr>
            <p:ph type="body" idx="1"/>
          </p:nvPr>
        </p:nvSpPr>
        <p:spPr>
          <a:xfrm>
            <a:off x="878026" y="799745"/>
            <a:ext cx="5486400" cy="603600"/>
          </a:xfrm>
          <a:prstGeom prst="rect">
            <a:avLst/>
          </a:prstGeom>
          <a:noFill/>
          <a:ln>
            <a:noFill/>
          </a:ln>
        </p:spPr>
        <p:txBody>
          <a:bodyPr spcFirstLastPara="1" wrap="square" lIns="94100" tIns="47025" rIns="94100" bIns="47025" anchor="t" anchorCtr="0">
            <a:noAutofit/>
          </a:bodyPr>
          <a:lstStyle/>
          <a:p>
            <a:pPr marL="457200" lvl="0" indent="-228600" algn="l" rtl="0">
              <a:lnSpc>
                <a:spcPct val="100000"/>
              </a:lnSpc>
              <a:spcBef>
                <a:spcPts val="290"/>
              </a:spcBef>
              <a:spcAft>
                <a:spcPts val="0"/>
              </a:spcAft>
              <a:buClr>
                <a:schemeClr val="dk1"/>
              </a:buClr>
              <a:buSzPts val="6600"/>
              <a:buNone/>
            </a:pPr>
            <a:r>
              <a:rPr lang="en-US" sz="1800">
                <a:latin typeface="Times New Roman"/>
                <a:ea typeface="Times New Roman"/>
                <a:cs typeface="Times New Roman"/>
                <a:sym typeface="Times New Roman"/>
              </a:rPr>
              <a:t>3.Object Detection Result</a:t>
            </a:r>
            <a:endParaRPr sz="1800">
              <a:latin typeface="Times New Roman"/>
              <a:ea typeface="Times New Roman"/>
              <a:cs typeface="Times New Roman"/>
              <a:sym typeface="Times New Roman"/>
            </a:endParaRPr>
          </a:p>
        </p:txBody>
      </p:sp>
      <p:sp>
        <p:nvSpPr>
          <p:cNvPr id="368" name="Google Shape;368;p15"/>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a:p>
        </p:txBody>
      </p:sp>
      <p:pic>
        <p:nvPicPr>
          <p:cNvPr id="369" name="Google Shape;369;p15"/>
          <p:cNvPicPr preferRelativeResize="0"/>
          <p:nvPr/>
        </p:nvPicPr>
        <p:blipFill rotWithShape="1">
          <a:blip r:embed="rId3">
            <a:alphaModFix/>
          </a:blip>
          <a:srcRect/>
          <a:stretch/>
        </p:blipFill>
        <p:spPr>
          <a:xfrm>
            <a:off x="1734175" y="1267025"/>
            <a:ext cx="4681349" cy="3677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10"/>
          <p:cNvSpPr txBox="1">
            <a:spLocks noGrp="1"/>
          </p:cNvSpPr>
          <p:nvPr>
            <p:ph type="title"/>
          </p:nvPr>
        </p:nvSpPr>
        <p:spPr>
          <a:xfrm>
            <a:off x="1331640" y="411510"/>
            <a:ext cx="5486400" cy="425100"/>
          </a:xfrm>
          <a:prstGeom prst="rect">
            <a:avLst/>
          </a:prstGeom>
          <a:noFill/>
          <a:ln>
            <a:noFill/>
          </a:ln>
        </p:spPr>
        <p:txBody>
          <a:bodyPr spcFirstLastPara="1" wrap="square" lIns="94100" tIns="47025" rIns="94100" bIns="47025" anchor="b" anchorCtr="0">
            <a:noAutofit/>
          </a:bodyPr>
          <a:lstStyle/>
          <a:p>
            <a:pPr marL="0" lvl="0" indent="0" algn="l" rtl="0">
              <a:lnSpc>
                <a:spcPct val="100000"/>
              </a:lnSpc>
              <a:spcBef>
                <a:spcPts val="0"/>
              </a:spcBef>
              <a:spcAft>
                <a:spcPts val="0"/>
              </a:spcAft>
              <a:buClr>
                <a:schemeClr val="dk1"/>
              </a:buClr>
              <a:buSzPts val="9400"/>
              <a:buFont typeface="Calibri"/>
              <a:buNone/>
            </a:pPr>
            <a:r>
              <a:rPr lang="en-US" sz="3600">
                <a:latin typeface="Times New Roman"/>
                <a:ea typeface="Times New Roman"/>
                <a:cs typeface="Times New Roman"/>
                <a:sym typeface="Times New Roman"/>
              </a:rPr>
              <a:t>Flow Chart</a:t>
            </a:r>
            <a:endParaRPr sz="3600">
              <a:latin typeface="Times New Roman"/>
              <a:ea typeface="Times New Roman"/>
              <a:cs typeface="Times New Roman"/>
              <a:sym typeface="Times New Roman"/>
            </a:endParaRPr>
          </a:p>
        </p:txBody>
      </p:sp>
      <p:sp>
        <p:nvSpPr>
          <p:cNvPr id="375" name="Google Shape;375;p10"/>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15</a:t>
            </a:fld>
            <a:endParaRPr/>
          </a:p>
        </p:txBody>
      </p:sp>
      <p:pic>
        <p:nvPicPr>
          <p:cNvPr id="376" name="Google Shape;376;p10"/>
          <p:cNvPicPr preferRelativeResize="0"/>
          <p:nvPr/>
        </p:nvPicPr>
        <p:blipFill rotWithShape="1">
          <a:blip r:embed="rId3">
            <a:alphaModFix/>
          </a:blip>
          <a:srcRect/>
          <a:stretch/>
        </p:blipFill>
        <p:spPr>
          <a:xfrm>
            <a:off x="1105325" y="957950"/>
            <a:ext cx="6595175" cy="3856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27E26-059B-2E91-DBB0-042F447D2FB9}"/>
              </a:ext>
            </a:extLst>
          </p:cNvPr>
          <p:cNvSpPr>
            <a:spLocks noGrp="1"/>
          </p:cNvSpPr>
          <p:nvPr>
            <p:ph type="title"/>
          </p:nvPr>
        </p:nvSpPr>
        <p:spPr>
          <a:xfrm>
            <a:off x="1522714" y="645905"/>
            <a:ext cx="5486400" cy="425100"/>
          </a:xfrm>
        </p:spPr>
        <p:txBody>
          <a:bodyPr/>
          <a:lstStyle/>
          <a:p>
            <a:r>
              <a:rPr lang="en-GB" sz="3200">
                <a:latin typeface="Times New Roman"/>
              </a:rPr>
              <a:t>Implementation</a:t>
            </a:r>
          </a:p>
        </p:txBody>
      </p:sp>
      <p:sp>
        <p:nvSpPr>
          <p:cNvPr id="4" name="Text Placeholder 3">
            <a:extLst>
              <a:ext uri="{FF2B5EF4-FFF2-40B4-BE49-F238E27FC236}">
                <a16:creationId xmlns:a16="http://schemas.microsoft.com/office/drawing/2014/main" id="{4DA748CA-6763-DD3A-6DC6-E05818242A2B}"/>
              </a:ext>
            </a:extLst>
          </p:cNvPr>
          <p:cNvSpPr>
            <a:spLocks noGrp="1"/>
          </p:cNvSpPr>
          <p:nvPr>
            <p:ph type="body" idx="1"/>
          </p:nvPr>
        </p:nvSpPr>
        <p:spPr>
          <a:xfrm>
            <a:off x="940431" y="1814986"/>
            <a:ext cx="7599871" cy="1250581"/>
          </a:xfrm>
        </p:spPr>
        <p:txBody>
          <a:bodyPr/>
          <a:lstStyle/>
          <a:p>
            <a:pPr marL="514350" indent="-285750">
              <a:buSzPct val="100000"/>
              <a:buFont typeface="Arial" panose="020B0604020202020204" pitchFamily="34" charset="0"/>
              <a:buChar char="•"/>
            </a:pPr>
            <a:r>
              <a:rPr lang="en-US" dirty="0">
                <a:latin typeface="Times New Roman"/>
              </a:rPr>
              <a:t>Here we are using YOLOv8( You Only Look Once version 8) algorithm to train the model</a:t>
            </a:r>
          </a:p>
          <a:p>
            <a:pPr marL="514350" indent="-285750">
              <a:buSzPct val="100000"/>
              <a:buFont typeface="Arial" panose="020B0604020202020204" pitchFamily="34" charset="0"/>
              <a:buChar char="•"/>
            </a:pPr>
            <a:r>
              <a:rPr lang="en-US" dirty="0">
                <a:latin typeface="Times New Roman"/>
              </a:rPr>
              <a:t>Here the potholes are identified as an object</a:t>
            </a:r>
          </a:p>
          <a:p>
            <a:pPr marL="514350" indent="-285750">
              <a:buSzPct val="100000"/>
              <a:buFont typeface="Arial" panose="020B0604020202020204" pitchFamily="34" charset="0"/>
              <a:buChar char="•"/>
            </a:pPr>
            <a:r>
              <a:rPr lang="en-US" dirty="0">
                <a:latin typeface="Times New Roman"/>
              </a:rPr>
              <a:t>The algorithm takes the input from the camera and then detects for potholes and if there are any potholes that are present the system shows for the potholes. In this way the potholes are detected</a:t>
            </a:r>
          </a:p>
          <a:p>
            <a:pPr marL="514350" indent="-285750">
              <a:buSzPct val="100000"/>
              <a:buFont typeface="Arial" panose="020B0604020202020204" pitchFamily="34" charset="0"/>
              <a:buChar char="•"/>
            </a:pPr>
            <a:r>
              <a:rPr lang="en-US" dirty="0">
                <a:latin typeface="Times New Roman"/>
              </a:rPr>
              <a:t>And all this process is done within split seconds of time</a:t>
            </a:r>
            <a:endParaRPr lang="en-GB" dirty="0">
              <a:latin typeface="Times New Roman"/>
            </a:endParaRPr>
          </a:p>
        </p:txBody>
      </p:sp>
      <p:sp>
        <p:nvSpPr>
          <p:cNvPr id="5" name="Slide Number Placeholder 4">
            <a:extLst>
              <a:ext uri="{FF2B5EF4-FFF2-40B4-BE49-F238E27FC236}">
                <a16:creationId xmlns:a16="http://schemas.microsoft.com/office/drawing/2014/main" id="{8EDE32CD-687F-25C0-EAC5-21EB170B71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dirty="0"/>
              <a:t>16</a:t>
            </a:fld>
            <a:endParaRPr lang="en-US"/>
          </a:p>
        </p:txBody>
      </p:sp>
    </p:spTree>
    <p:extLst>
      <p:ext uri="{BB962C8B-B14F-4D97-AF65-F5344CB8AC3E}">
        <p14:creationId xmlns:p14="http://schemas.microsoft.com/office/powerpoint/2010/main" val="4147991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44C23-3A5C-A846-2E99-AF166AAE3625}"/>
              </a:ext>
            </a:extLst>
          </p:cNvPr>
          <p:cNvSpPr>
            <a:spLocks noGrp="1"/>
          </p:cNvSpPr>
          <p:nvPr>
            <p:ph type="title"/>
          </p:nvPr>
        </p:nvSpPr>
        <p:spPr>
          <a:xfrm>
            <a:off x="1619761" y="591990"/>
            <a:ext cx="5486400" cy="425100"/>
          </a:xfrm>
        </p:spPr>
        <p:txBody>
          <a:bodyPr/>
          <a:lstStyle/>
          <a:p>
            <a:r>
              <a:rPr lang="en-GB" sz="3200">
                <a:latin typeface="Times New Roman"/>
              </a:rPr>
              <a:t>Sample Code</a:t>
            </a:r>
          </a:p>
        </p:txBody>
      </p:sp>
      <p:sp>
        <p:nvSpPr>
          <p:cNvPr id="5" name="Slide Number Placeholder 4">
            <a:extLst>
              <a:ext uri="{FF2B5EF4-FFF2-40B4-BE49-F238E27FC236}">
                <a16:creationId xmlns:a16="http://schemas.microsoft.com/office/drawing/2014/main" id="{52F9FDCC-6A97-8DA2-FCA1-4A4C8A2E86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17</a:t>
            </a:fld>
            <a:endParaRPr lang="en-US"/>
          </a:p>
        </p:txBody>
      </p:sp>
      <p:sp>
        <p:nvSpPr>
          <p:cNvPr id="6" name="TextBox 5">
            <a:extLst>
              <a:ext uri="{FF2B5EF4-FFF2-40B4-BE49-F238E27FC236}">
                <a16:creationId xmlns:a16="http://schemas.microsoft.com/office/drawing/2014/main" id="{0BBC0D4E-F753-6802-6524-CAC86A8D3E2C}"/>
              </a:ext>
            </a:extLst>
          </p:cNvPr>
          <p:cNvSpPr txBox="1"/>
          <p:nvPr/>
        </p:nvSpPr>
        <p:spPr>
          <a:xfrm>
            <a:off x="790208" y="1223873"/>
            <a:ext cx="7305260" cy="47397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a:solidFill>
                  <a:srgbClr val="008000"/>
                </a:solidFill>
                <a:latin typeface="Times New Roman"/>
              </a:rPr>
              <a:t># Pip install method (recommended)</a:t>
            </a:r>
            <a:endParaRPr lang="en-US" sz="1200">
              <a:latin typeface="Times New Roman"/>
            </a:endParaRPr>
          </a:p>
          <a:p>
            <a:r>
              <a:rPr lang="en-GB" sz="1200">
                <a:solidFill>
                  <a:srgbClr val="0000FF"/>
                </a:solidFill>
                <a:latin typeface="Times New Roman"/>
              </a:rPr>
              <a:t>!</a:t>
            </a:r>
            <a:r>
              <a:rPr lang="en-GB" sz="1200">
                <a:latin typeface="Times New Roman"/>
              </a:rPr>
              <a:t>pip install </a:t>
            </a:r>
            <a:r>
              <a:rPr lang="en-GB" sz="1200" err="1">
                <a:latin typeface="Times New Roman"/>
              </a:rPr>
              <a:t>ultralytics</a:t>
            </a:r>
            <a:r>
              <a:rPr lang="en-GB" sz="1200">
                <a:latin typeface="Times New Roman"/>
              </a:rPr>
              <a:t>==</a:t>
            </a:r>
            <a:r>
              <a:rPr lang="en-GB" sz="1200">
                <a:solidFill>
                  <a:srgbClr val="098658"/>
                </a:solidFill>
                <a:latin typeface="Times New Roman"/>
              </a:rPr>
              <a:t>8.0.20</a:t>
            </a:r>
            <a:endParaRPr lang="en-GB" sz="1200">
              <a:latin typeface="Times New Roman"/>
            </a:endParaRPr>
          </a:p>
          <a:p>
            <a:r>
              <a:rPr lang="en-GB" sz="1200">
                <a:solidFill>
                  <a:srgbClr val="AF00DB"/>
                </a:solidFill>
                <a:latin typeface="Times New Roman"/>
              </a:rPr>
              <a:t>from</a:t>
            </a:r>
            <a:r>
              <a:rPr lang="en-GB" sz="1200">
                <a:latin typeface="Times New Roman"/>
              </a:rPr>
              <a:t> </a:t>
            </a:r>
            <a:r>
              <a:rPr lang="en-GB" sz="1200" err="1">
                <a:latin typeface="Times New Roman"/>
              </a:rPr>
              <a:t>IPython</a:t>
            </a:r>
            <a:r>
              <a:rPr lang="en-GB" sz="1200">
                <a:latin typeface="Times New Roman"/>
              </a:rPr>
              <a:t> </a:t>
            </a:r>
            <a:r>
              <a:rPr lang="en-GB" sz="1200">
                <a:solidFill>
                  <a:srgbClr val="AF00DB"/>
                </a:solidFill>
                <a:latin typeface="Times New Roman"/>
              </a:rPr>
              <a:t>import</a:t>
            </a:r>
            <a:r>
              <a:rPr lang="en-GB" sz="1200">
                <a:latin typeface="Times New Roman"/>
              </a:rPr>
              <a:t> display</a:t>
            </a:r>
          </a:p>
          <a:p>
            <a:r>
              <a:rPr lang="en-GB" sz="1200" err="1">
                <a:latin typeface="Times New Roman"/>
              </a:rPr>
              <a:t>display.clear_output</a:t>
            </a:r>
            <a:r>
              <a:rPr lang="en-GB" sz="1200">
                <a:latin typeface="Times New Roman"/>
              </a:rPr>
              <a:t>()</a:t>
            </a:r>
          </a:p>
          <a:p>
            <a:r>
              <a:rPr lang="en-GB" sz="1200">
                <a:solidFill>
                  <a:srgbClr val="AF00DB"/>
                </a:solidFill>
                <a:latin typeface="Times New Roman"/>
              </a:rPr>
              <a:t>import</a:t>
            </a:r>
            <a:r>
              <a:rPr lang="en-GB" sz="1200">
                <a:latin typeface="Times New Roman"/>
              </a:rPr>
              <a:t> </a:t>
            </a:r>
            <a:r>
              <a:rPr lang="en-GB" sz="1200" err="1">
                <a:latin typeface="Times New Roman"/>
              </a:rPr>
              <a:t>ultralytics</a:t>
            </a:r>
            <a:endParaRPr lang="en-GB" sz="1200">
              <a:latin typeface="Times New Roman"/>
            </a:endParaRPr>
          </a:p>
          <a:p>
            <a:r>
              <a:rPr lang="en-GB" sz="1200" err="1">
                <a:latin typeface="Times New Roman"/>
              </a:rPr>
              <a:t>ultralytics.checks</a:t>
            </a:r>
            <a:r>
              <a:rPr lang="en-GB" sz="1200">
                <a:latin typeface="Times New Roman"/>
              </a:rPr>
              <a:t>()</a:t>
            </a:r>
          </a:p>
          <a:p>
            <a:pPr algn="l"/>
            <a:endParaRPr lang="en-GB" sz="1200">
              <a:latin typeface="Times New Roman"/>
            </a:endParaRPr>
          </a:p>
          <a:p>
            <a:r>
              <a:rPr lang="en-GB" sz="1200">
                <a:solidFill>
                  <a:srgbClr val="AF00DB"/>
                </a:solidFill>
                <a:latin typeface="Times New Roman"/>
              </a:rPr>
              <a:t>from</a:t>
            </a:r>
            <a:r>
              <a:rPr lang="en-GB" sz="1200">
                <a:latin typeface="Times New Roman"/>
              </a:rPr>
              <a:t> </a:t>
            </a:r>
            <a:r>
              <a:rPr lang="en-GB" sz="1200" err="1">
                <a:latin typeface="Times New Roman"/>
              </a:rPr>
              <a:t>ultralytics</a:t>
            </a:r>
            <a:r>
              <a:rPr lang="en-GB" sz="1200">
                <a:latin typeface="Times New Roman"/>
              </a:rPr>
              <a:t> </a:t>
            </a:r>
            <a:r>
              <a:rPr lang="en-GB" sz="1200">
                <a:solidFill>
                  <a:srgbClr val="AF00DB"/>
                </a:solidFill>
                <a:latin typeface="Times New Roman"/>
              </a:rPr>
              <a:t>import</a:t>
            </a:r>
            <a:r>
              <a:rPr lang="en-GB" sz="1200">
                <a:latin typeface="Times New Roman"/>
              </a:rPr>
              <a:t> YOLO</a:t>
            </a:r>
          </a:p>
          <a:p>
            <a:r>
              <a:rPr lang="en-GB" sz="1200">
                <a:solidFill>
                  <a:srgbClr val="AF00DB"/>
                </a:solidFill>
                <a:latin typeface="Times New Roman"/>
              </a:rPr>
              <a:t>from</a:t>
            </a:r>
            <a:r>
              <a:rPr lang="en-GB" sz="1200">
                <a:latin typeface="Times New Roman"/>
              </a:rPr>
              <a:t> </a:t>
            </a:r>
            <a:r>
              <a:rPr lang="en-GB" sz="1200" err="1">
                <a:latin typeface="Times New Roman"/>
              </a:rPr>
              <a:t>IPython.display</a:t>
            </a:r>
            <a:r>
              <a:rPr lang="en-GB" sz="1200">
                <a:latin typeface="Times New Roman"/>
              </a:rPr>
              <a:t> </a:t>
            </a:r>
            <a:r>
              <a:rPr lang="en-GB" sz="1200">
                <a:solidFill>
                  <a:srgbClr val="AF00DB"/>
                </a:solidFill>
                <a:latin typeface="Times New Roman"/>
              </a:rPr>
              <a:t>import</a:t>
            </a:r>
            <a:r>
              <a:rPr lang="en-GB" sz="1200">
                <a:latin typeface="Times New Roman"/>
              </a:rPr>
              <a:t> display, Image</a:t>
            </a:r>
          </a:p>
          <a:p>
            <a:endParaRPr lang="en-GB" sz="1200">
              <a:latin typeface="Times New Roman"/>
            </a:endParaRPr>
          </a:p>
          <a:p>
            <a:r>
              <a:rPr lang="en-GB" sz="1200">
                <a:solidFill>
                  <a:srgbClr val="0000FF"/>
                </a:solidFill>
                <a:latin typeface="Times New Roman"/>
              </a:rPr>
              <a:t>%cd </a:t>
            </a:r>
            <a:r>
              <a:rPr lang="en-GB" sz="1200">
                <a:latin typeface="Times New Roman"/>
              </a:rPr>
              <a:t>/content/drive/</a:t>
            </a:r>
            <a:r>
              <a:rPr lang="en-GB" sz="1200" err="1">
                <a:latin typeface="Times New Roman"/>
              </a:rPr>
              <a:t>MyDrive</a:t>
            </a:r>
            <a:r>
              <a:rPr lang="en-GB" sz="1200">
                <a:latin typeface="Times New Roman"/>
              </a:rPr>
              <a:t>/Pothole.v1-raw.yolov8</a:t>
            </a:r>
          </a:p>
          <a:p>
            <a:r>
              <a:rPr lang="en-GB" sz="1200">
                <a:solidFill>
                  <a:srgbClr val="0000FF"/>
                </a:solidFill>
                <a:latin typeface="Times New Roman"/>
              </a:rPr>
              <a:t>!</a:t>
            </a:r>
            <a:r>
              <a:rPr lang="en-GB" sz="1200">
                <a:latin typeface="Times New Roman"/>
              </a:rPr>
              <a:t>yolo task=detect mode=train model=yolov8s.pt data= </a:t>
            </a:r>
            <a:r>
              <a:rPr lang="en-GB" sz="1200" err="1">
                <a:latin typeface="Times New Roman"/>
              </a:rPr>
              <a:t>data.yaml</a:t>
            </a:r>
            <a:r>
              <a:rPr lang="en-GB" sz="1200">
                <a:latin typeface="Times New Roman"/>
              </a:rPr>
              <a:t> epochs=</a:t>
            </a:r>
            <a:r>
              <a:rPr lang="en-GB" sz="1200">
                <a:solidFill>
                  <a:srgbClr val="098658"/>
                </a:solidFill>
                <a:latin typeface="Times New Roman"/>
              </a:rPr>
              <a:t>100</a:t>
            </a:r>
            <a:r>
              <a:rPr lang="en-GB" sz="1200">
                <a:latin typeface="Times New Roman"/>
              </a:rPr>
              <a:t> </a:t>
            </a:r>
            <a:r>
              <a:rPr lang="en-GB" sz="1200" err="1">
                <a:latin typeface="Times New Roman"/>
              </a:rPr>
              <a:t>imgsz</a:t>
            </a:r>
            <a:r>
              <a:rPr lang="en-GB" sz="1200">
                <a:latin typeface="Times New Roman"/>
              </a:rPr>
              <a:t>=</a:t>
            </a:r>
            <a:r>
              <a:rPr lang="en-GB" sz="1200">
                <a:solidFill>
                  <a:srgbClr val="098658"/>
                </a:solidFill>
                <a:latin typeface="Times New Roman"/>
              </a:rPr>
              <a:t>224</a:t>
            </a:r>
            <a:r>
              <a:rPr lang="en-GB" sz="1200">
                <a:latin typeface="Times New Roman"/>
              </a:rPr>
              <a:t> plots=True</a:t>
            </a:r>
          </a:p>
          <a:p>
            <a:endParaRPr lang="en-GB" sz="1200">
              <a:latin typeface="Times New Roman"/>
            </a:endParaRPr>
          </a:p>
          <a:p>
            <a:r>
              <a:rPr lang="en-GB" sz="1200">
                <a:solidFill>
                  <a:srgbClr val="AF00DB"/>
                </a:solidFill>
                <a:latin typeface="Times New Roman"/>
              </a:rPr>
              <a:t>from</a:t>
            </a:r>
            <a:r>
              <a:rPr lang="en-GB" sz="1200">
                <a:latin typeface="Times New Roman"/>
              </a:rPr>
              <a:t> </a:t>
            </a:r>
            <a:r>
              <a:rPr lang="en-GB" sz="1200" err="1">
                <a:latin typeface="Times New Roman"/>
              </a:rPr>
              <a:t>google.colab</a:t>
            </a:r>
            <a:r>
              <a:rPr lang="en-GB" sz="1200">
                <a:latin typeface="Times New Roman"/>
              </a:rPr>
              <a:t> </a:t>
            </a:r>
            <a:r>
              <a:rPr lang="en-GB" sz="1200">
                <a:solidFill>
                  <a:srgbClr val="AF00DB"/>
                </a:solidFill>
                <a:latin typeface="Times New Roman"/>
              </a:rPr>
              <a:t>import</a:t>
            </a:r>
            <a:r>
              <a:rPr lang="en-GB" sz="1200">
                <a:latin typeface="Times New Roman"/>
              </a:rPr>
              <a:t> drive</a:t>
            </a:r>
          </a:p>
          <a:p>
            <a:r>
              <a:rPr lang="en-GB" sz="1200" err="1">
                <a:latin typeface="Times New Roman"/>
              </a:rPr>
              <a:t>drive.mount</a:t>
            </a:r>
            <a:r>
              <a:rPr lang="en-GB" sz="1200">
                <a:latin typeface="Times New Roman"/>
              </a:rPr>
              <a:t>(</a:t>
            </a:r>
            <a:r>
              <a:rPr lang="en-GB" sz="1200">
                <a:solidFill>
                  <a:srgbClr val="A31515"/>
                </a:solidFill>
                <a:latin typeface="Times New Roman"/>
              </a:rPr>
              <a:t>'/content/drive'</a:t>
            </a:r>
            <a:r>
              <a:rPr lang="en-GB" sz="1200">
                <a:latin typeface="Times New Roman"/>
              </a:rPr>
              <a:t>)</a:t>
            </a:r>
          </a:p>
          <a:p>
            <a:endParaRPr lang="en-GB" sz="1200">
              <a:latin typeface="Times New Roman"/>
            </a:endParaRPr>
          </a:p>
          <a:p>
            <a:endParaRPr lang="en-GB" sz="1200">
              <a:latin typeface="Times New Roman"/>
            </a:endParaRPr>
          </a:p>
          <a:p>
            <a:r>
              <a:rPr lang="en-GB" sz="1200">
                <a:latin typeface="Times New Roman"/>
              </a:rPr>
              <a:t>Image(filename=</a:t>
            </a:r>
            <a:r>
              <a:rPr lang="en-GB" sz="1200">
                <a:solidFill>
                  <a:srgbClr val="A31515"/>
                </a:solidFill>
                <a:latin typeface="Times New Roman"/>
              </a:rPr>
              <a:t>'runs/detect/train/confusion_matrix.png'</a:t>
            </a:r>
            <a:r>
              <a:rPr lang="en-GB" sz="1200">
                <a:latin typeface="Times New Roman"/>
              </a:rPr>
              <a:t>, width=</a:t>
            </a:r>
            <a:r>
              <a:rPr lang="en-GB" sz="1200">
                <a:solidFill>
                  <a:srgbClr val="098156"/>
                </a:solidFill>
                <a:latin typeface="Times New Roman"/>
              </a:rPr>
              <a:t>600</a:t>
            </a:r>
            <a:r>
              <a:rPr lang="en-GB" sz="1200">
                <a:latin typeface="Times New Roman"/>
              </a:rPr>
              <a:t>)</a:t>
            </a:r>
          </a:p>
          <a:p>
            <a:endParaRPr lang="en-GB" sz="1200">
              <a:latin typeface="Times New Roman"/>
            </a:endParaRPr>
          </a:p>
          <a:p>
            <a:r>
              <a:rPr lang="en-GB" sz="1200">
                <a:latin typeface="Times New Roman"/>
              </a:rPr>
              <a:t>Image(filename=</a:t>
            </a:r>
            <a:r>
              <a:rPr lang="en-GB" sz="1200">
                <a:solidFill>
                  <a:srgbClr val="A31515"/>
                </a:solidFill>
                <a:latin typeface="Times New Roman"/>
              </a:rPr>
              <a:t>'runs/detect/train/val_batch0_pred.jpg'</a:t>
            </a:r>
            <a:r>
              <a:rPr lang="en-GB" sz="1200">
                <a:latin typeface="Times New Roman"/>
              </a:rPr>
              <a:t>, width=</a:t>
            </a:r>
            <a:r>
              <a:rPr lang="en-GB" sz="1200">
                <a:solidFill>
                  <a:srgbClr val="098156"/>
                </a:solidFill>
                <a:latin typeface="Times New Roman"/>
              </a:rPr>
              <a:t>600</a:t>
            </a:r>
            <a:r>
              <a:rPr lang="en-GB" sz="1200">
                <a:latin typeface="Times New Roman"/>
              </a:rPr>
              <a:t>)</a:t>
            </a:r>
          </a:p>
          <a:p>
            <a:br>
              <a:rPr lang="en-US"/>
            </a:br>
            <a:endParaRPr lang="en-US" sz="1200">
              <a:latin typeface="Times New Roman"/>
            </a:endParaRPr>
          </a:p>
          <a:p>
            <a:endParaRPr lang="en-GB" sz="1200">
              <a:latin typeface="Times New Roman"/>
            </a:endParaRPr>
          </a:p>
          <a:p>
            <a:endParaRPr lang="en-GB" sz="1200">
              <a:latin typeface="Times New Roman"/>
            </a:endParaRPr>
          </a:p>
          <a:p>
            <a:endParaRPr lang="en-GB" sz="1200">
              <a:latin typeface="Times New Roman"/>
            </a:endParaRPr>
          </a:p>
        </p:txBody>
      </p:sp>
    </p:spTree>
    <p:extLst>
      <p:ext uri="{BB962C8B-B14F-4D97-AF65-F5344CB8AC3E}">
        <p14:creationId xmlns:p14="http://schemas.microsoft.com/office/powerpoint/2010/main" val="8821628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4268EC49-77D8-7FE3-FFD9-AA66DF2876BE}"/>
              </a:ext>
            </a:extLst>
          </p:cNvPr>
          <p:cNvPicPr>
            <a:picLocks noGrp="1" noChangeAspect="1"/>
          </p:cNvPicPr>
          <p:nvPr>
            <p:ph type="pic" idx="2"/>
          </p:nvPr>
        </p:nvPicPr>
        <p:blipFill>
          <a:blip r:embed="rId2"/>
          <a:srcRect/>
          <a:stretch/>
        </p:blipFill>
        <p:spPr>
          <a:xfrm>
            <a:off x="2308" y="750723"/>
            <a:ext cx="9141841" cy="4390844"/>
          </a:xfrm>
        </p:spPr>
      </p:pic>
      <p:sp>
        <p:nvSpPr>
          <p:cNvPr id="5" name="Slide Number Placeholder 4">
            <a:extLst>
              <a:ext uri="{FF2B5EF4-FFF2-40B4-BE49-F238E27FC236}">
                <a16:creationId xmlns:a16="http://schemas.microsoft.com/office/drawing/2014/main" id="{5AE813D0-BEEB-E9B8-2F8F-69930B602C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18</a:t>
            </a:fld>
            <a:endParaRPr lang="en-US"/>
          </a:p>
        </p:txBody>
      </p:sp>
    </p:spTree>
    <p:extLst>
      <p:ext uri="{BB962C8B-B14F-4D97-AF65-F5344CB8AC3E}">
        <p14:creationId xmlns:p14="http://schemas.microsoft.com/office/powerpoint/2010/main" val="7927396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1D972-A24E-B179-DD36-2BB3770742BA}"/>
              </a:ext>
            </a:extLst>
          </p:cNvPr>
          <p:cNvSpPr>
            <a:spLocks noGrp="1"/>
          </p:cNvSpPr>
          <p:nvPr>
            <p:ph type="title"/>
          </p:nvPr>
        </p:nvSpPr>
        <p:spPr>
          <a:xfrm>
            <a:off x="1188440" y="591990"/>
            <a:ext cx="5486400" cy="425100"/>
          </a:xfrm>
        </p:spPr>
        <p:txBody>
          <a:bodyPr/>
          <a:lstStyle/>
          <a:p>
            <a:r>
              <a:rPr lang="en-GB" sz="3200" dirty="0">
                <a:latin typeface="Times New Roman" panose="02020603050405020304" pitchFamily="18" charset="0"/>
                <a:cs typeface="Times New Roman" panose="02020603050405020304" pitchFamily="18" charset="0"/>
              </a:rPr>
              <a:t>Screenshots of Execution</a:t>
            </a:r>
          </a:p>
        </p:txBody>
      </p:sp>
      <p:pic>
        <p:nvPicPr>
          <p:cNvPr id="6" name="Picture Placeholder 5">
            <a:extLst>
              <a:ext uri="{FF2B5EF4-FFF2-40B4-BE49-F238E27FC236}">
                <a16:creationId xmlns:a16="http://schemas.microsoft.com/office/drawing/2014/main" id="{EA4FADF1-F1FF-C2CB-C573-E3EDFB844B20}"/>
              </a:ext>
            </a:extLst>
          </p:cNvPr>
          <p:cNvPicPr>
            <a:picLocks noGrp="1" noChangeAspect="1"/>
          </p:cNvPicPr>
          <p:nvPr>
            <p:ph type="pic" idx="2"/>
          </p:nvPr>
        </p:nvPicPr>
        <p:blipFill>
          <a:blip r:embed="rId2"/>
          <a:srcRect l="5556" r="5556"/>
          <a:stretch/>
        </p:blipFill>
        <p:spPr>
          <a:xfrm>
            <a:off x="196402" y="1385842"/>
            <a:ext cx="8440945" cy="3088256"/>
          </a:xfrm>
        </p:spPr>
      </p:pic>
      <p:sp>
        <p:nvSpPr>
          <p:cNvPr id="5" name="Slide Number Placeholder 4">
            <a:extLst>
              <a:ext uri="{FF2B5EF4-FFF2-40B4-BE49-F238E27FC236}">
                <a16:creationId xmlns:a16="http://schemas.microsoft.com/office/drawing/2014/main" id="{E510CBDE-0176-841A-5B24-1E6693C3AB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19</a:t>
            </a:fld>
            <a:endParaRPr lang="en-US"/>
          </a:p>
        </p:txBody>
      </p:sp>
    </p:spTree>
    <p:extLst>
      <p:ext uri="{BB962C8B-B14F-4D97-AF65-F5344CB8AC3E}">
        <p14:creationId xmlns:p14="http://schemas.microsoft.com/office/powerpoint/2010/main" val="2985199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
          <p:cNvSpPr txBox="1">
            <a:spLocks noGrp="1"/>
          </p:cNvSpPr>
          <p:nvPr>
            <p:ph type="title"/>
          </p:nvPr>
        </p:nvSpPr>
        <p:spPr>
          <a:xfrm>
            <a:off x="1259632" y="555526"/>
            <a:ext cx="5486400" cy="425100"/>
          </a:xfrm>
          <a:prstGeom prst="rect">
            <a:avLst/>
          </a:prstGeom>
          <a:noFill/>
          <a:ln>
            <a:noFill/>
          </a:ln>
        </p:spPr>
        <p:txBody>
          <a:bodyPr spcFirstLastPara="1" wrap="square" lIns="94100" tIns="47025" rIns="94100" bIns="47025" anchor="b" anchorCtr="0">
            <a:noAutofit/>
          </a:bodyPr>
          <a:lstStyle/>
          <a:p>
            <a:pPr marL="0" lvl="0" indent="0" algn="l" rtl="0">
              <a:lnSpc>
                <a:spcPct val="100000"/>
              </a:lnSpc>
              <a:spcBef>
                <a:spcPts val="0"/>
              </a:spcBef>
              <a:spcAft>
                <a:spcPts val="0"/>
              </a:spcAft>
              <a:buClr>
                <a:schemeClr val="dk1"/>
              </a:buClr>
              <a:buSzPts val="9400"/>
              <a:buFont typeface="Calibri"/>
              <a:buNone/>
            </a:pPr>
            <a:r>
              <a:rPr lang="en-US" sz="2400" dirty="0">
                <a:latin typeface="Times New Roman"/>
                <a:ea typeface="Times New Roman"/>
                <a:cs typeface="Times New Roman"/>
                <a:sym typeface="Times New Roman"/>
              </a:rPr>
              <a:t>Abstract</a:t>
            </a:r>
            <a:endParaRPr sz="2400" dirty="0">
              <a:latin typeface="Times New Roman"/>
              <a:ea typeface="Times New Roman"/>
              <a:cs typeface="Times New Roman"/>
              <a:sym typeface="Times New Roman"/>
            </a:endParaRPr>
          </a:p>
        </p:txBody>
      </p:sp>
      <p:sp>
        <p:nvSpPr>
          <p:cNvPr id="267" name="Google Shape;267;p2"/>
          <p:cNvSpPr txBox="1">
            <a:spLocks noGrp="1"/>
          </p:cNvSpPr>
          <p:nvPr>
            <p:ph type="body" idx="1"/>
          </p:nvPr>
        </p:nvSpPr>
        <p:spPr>
          <a:xfrm>
            <a:off x="546448" y="991064"/>
            <a:ext cx="6912768" cy="3672408"/>
          </a:xfrm>
          <a:prstGeom prst="rect">
            <a:avLst/>
          </a:prstGeom>
          <a:noFill/>
          <a:ln>
            <a:noFill/>
          </a:ln>
        </p:spPr>
        <p:txBody>
          <a:bodyPr spcFirstLastPara="1" wrap="square" lIns="94100" tIns="47025" rIns="94100" bIns="47025" anchor="t" anchorCtr="0">
            <a:noAutofit/>
          </a:bodyPr>
          <a:lstStyle/>
          <a:p>
            <a:pPr marL="171450" indent="0" algn="just">
              <a:buSzPts val="900"/>
            </a:pPr>
            <a:r>
              <a:rPr lang="en-US">
                <a:latin typeface="Times New Roman"/>
                <a:ea typeface="Times New Roman"/>
                <a:cs typeface="Times New Roman"/>
                <a:sym typeface="Times New Roman"/>
              </a:rPr>
              <a:t>Potholes are a major cause of accidents and injuries on road, and there is a growing need for new technologies to improve road safety. Object detection using deep learning is a promising new approach that can be used to identify potholes. The system will use a camera to capture images of road, and a deep learning model will be used to detect objects such as potholes, depth and size. The system will then be able to generate alerts if it detects any of the objects. The system will be evaluated on a data set of images from real-world environments .We will measure the accuracy of the system in detecting objects and hazards, and we will also evaluate the system's ability to generate timely alerts.</a:t>
            </a:r>
            <a:endParaRPr lang="en-US">
              <a:latin typeface="Times New Roman"/>
              <a:ea typeface="Times New Roman"/>
              <a:cs typeface="Times New Roman"/>
            </a:endParaRPr>
          </a:p>
        </p:txBody>
      </p:sp>
      <p:sp>
        <p:nvSpPr>
          <p:cNvPr id="268" name="Google Shape;268;p2"/>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blue squares with different shades of blue&#10;&#10;Description automatically generated">
            <a:extLst>
              <a:ext uri="{FF2B5EF4-FFF2-40B4-BE49-F238E27FC236}">
                <a16:creationId xmlns:a16="http://schemas.microsoft.com/office/drawing/2014/main" id="{200AB1A4-8812-1E6E-B154-42674834F204}"/>
              </a:ext>
            </a:extLst>
          </p:cNvPr>
          <p:cNvPicPr>
            <a:picLocks noGrp="1" noChangeAspect="1"/>
          </p:cNvPicPr>
          <p:nvPr>
            <p:ph type="pic" idx="2"/>
          </p:nvPr>
        </p:nvPicPr>
        <p:blipFill>
          <a:blip r:embed="rId2"/>
          <a:srcRect t="12500" b="12500"/>
          <a:stretch/>
        </p:blipFill>
        <p:spPr>
          <a:xfrm>
            <a:off x="1658580" y="513496"/>
            <a:ext cx="5171535" cy="3086100"/>
          </a:xfrm>
        </p:spPr>
      </p:pic>
      <p:sp>
        <p:nvSpPr>
          <p:cNvPr id="4" name="Text Placeholder 3">
            <a:extLst>
              <a:ext uri="{FF2B5EF4-FFF2-40B4-BE49-F238E27FC236}">
                <a16:creationId xmlns:a16="http://schemas.microsoft.com/office/drawing/2014/main" id="{A10487B8-BACD-F285-3F50-4A68BACA4D90}"/>
              </a:ext>
            </a:extLst>
          </p:cNvPr>
          <p:cNvSpPr>
            <a:spLocks noGrp="1"/>
          </p:cNvSpPr>
          <p:nvPr>
            <p:ph type="body" idx="1"/>
          </p:nvPr>
        </p:nvSpPr>
        <p:spPr/>
        <p:txBody>
          <a:bodyPr/>
          <a:lstStyle/>
          <a:p>
            <a:r>
              <a:rPr lang="en-GB" dirty="0"/>
              <a:t>Confusion matrix for the result </a:t>
            </a:r>
          </a:p>
        </p:txBody>
      </p:sp>
      <p:sp>
        <p:nvSpPr>
          <p:cNvPr id="5" name="Slide Number Placeholder 4">
            <a:extLst>
              <a:ext uri="{FF2B5EF4-FFF2-40B4-BE49-F238E27FC236}">
                <a16:creationId xmlns:a16="http://schemas.microsoft.com/office/drawing/2014/main" id="{6D80CA98-26E0-6B0C-78D2-230CFE13B10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20</a:t>
            </a:fld>
            <a:endParaRPr lang="en-US"/>
          </a:p>
        </p:txBody>
      </p:sp>
    </p:spTree>
    <p:extLst>
      <p:ext uri="{BB962C8B-B14F-4D97-AF65-F5344CB8AC3E}">
        <p14:creationId xmlns:p14="http://schemas.microsoft.com/office/powerpoint/2010/main" val="2447895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1472F2C4-4782-B8C9-65B0-325BB135D350}"/>
              </a:ext>
            </a:extLst>
          </p:cNvPr>
          <p:cNvPicPr>
            <a:picLocks noGrp="1" noChangeAspect="1"/>
          </p:cNvPicPr>
          <p:nvPr>
            <p:ph type="pic" idx="2"/>
          </p:nvPr>
        </p:nvPicPr>
        <p:blipFill>
          <a:blip r:embed="rId2"/>
          <a:srcRect t="21875" b="21875"/>
          <a:stretch/>
        </p:blipFill>
        <p:spPr>
          <a:xfrm>
            <a:off x="523128" y="1095779"/>
            <a:ext cx="3840911" cy="3086100"/>
          </a:xfrm>
        </p:spPr>
      </p:pic>
      <p:sp>
        <p:nvSpPr>
          <p:cNvPr id="5" name="Slide Number Placeholder 4">
            <a:extLst>
              <a:ext uri="{FF2B5EF4-FFF2-40B4-BE49-F238E27FC236}">
                <a16:creationId xmlns:a16="http://schemas.microsoft.com/office/drawing/2014/main" id="{403AA9D7-91A5-5020-BE47-401A6FB990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21</a:t>
            </a:fld>
            <a:endParaRPr lang="en-US"/>
          </a:p>
        </p:txBody>
      </p:sp>
      <p:pic>
        <p:nvPicPr>
          <p:cNvPr id="7" name="Picture 6">
            <a:extLst>
              <a:ext uri="{FF2B5EF4-FFF2-40B4-BE49-F238E27FC236}">
                <a16:creationId xmlns:a16="http://schemas.microsoft.com/office/drawing/2014/main" id="{ECF00B8C-5FD7-0355-2A4C-AC730E4AE51D}"/>
              </a:ext>
            </a:extLst>
          </p:cNvPr>
          <p:cNvPicPr>
            <a:picLocks noChangeAspect="1"/>
          </p:cNvPicPr>
          <p:nvPr/>
        </p:nvPicPr>
        <p:blipFill>
          <a:blip r:embed="rId3"/>
          <a:stretch>
            <a:fillRect/>
          </a:stretch>
        </p:blipFill>
        <p:spPr>
          <a:xfrm>
            <a:off x="5065864" y="1113886"/>
            <a:ext cx="3929330" cy="3034341"/>
          </a:xfrm>
          <a:prstGeom prst="rect">
            <a:avLst/>
          </a:prstGeom>
        </p:spPr>
      </p:pic>
    </p:spTree>
    <p:extLst>
      <p:ext uri="{BB962C8B-B14F-4D97-AF65-F5344CB8AC3E}">
        <p14:creationId xmlns:p14="http://schemas.microsoft.com/office/powerpoint/2010/main" val="15561077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58037B1-E7B3-28E1-39C5-E35F1B332B91}"/>
              </a:ext>
            </a:extLst>
          </p:cNvPr>
          <p:cNvPicPr>
            <a:picLocks noGrp="1" noChangeAspect="1"/>
          </p:cNvPicPr>
          <p:nvPr>
            <p:ph type="pic" idx="2"/>
          </p:nvPr>
        </p:nvPicPr>
        <p:blipFill>
          <a:blip r:embed="rId2"/>
          <a:srcRect t="12500" b="12500"/>
          <a:stretch/>
        </p:blipFill>
        <p:spPr>
          <a:xfrm>
            <a:off x="892985" y="966383"/>
            <a:ext cx="6443930" cy="4078136"/>
          </a:xfrm>
        </p:spPr>
      </p:pic>
      <p:sp>
        <p:nvSpPr>
          <p:cNvPr id="5" name="Slide Number Placeholder 4">
            <a:extLst>
              <a:ext uri="{FF2B5EF4-FFF2-40B4-BE49-F238E27FC236}">
                <a16:creationId xmlns:a16="http://schemas.microsoft.com/office/drawing/2014/main" id="{0F090909-9E82-C9E6-69FD-B45939E8C5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22</a:t>
            </a:fld>
            <a:endParaRPr lang="en-US"/>
          </a:p>
        </p:txBody>
      </p:sp>
    </p:spTree>
    <p:extLst>
      <p:ext uri="{BB962C8B-B14F-4D97-AF65-F5344CB8AC3E}">
        <p14:creationId xmlns:p14="http://schemas.microsoft.com/office/powerpoint/2010/main" val="25684798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E5B0C-C45F-7347-F4F5-7A309EF760F4}"/>
              </a:ext>
            </a:extLst>
          </p:cNvPr>
          <p:cNvSpPr>
            <a:spLocks noGrp="1"/>
          </p:cNvSpPr>
          <p:nvPr>
            <p:ph type="title"/>
          </p:nvPr>
        </p:nvSpPr>
        <p:spPr>
          <a:xfrm>
            <a:off x="1212426" y="671399"/>
            <a:ext cx="5486400" cy="425100"/>
          </a:xfrm>
        </p:spPr>
        <p:txBody>
          <a:bodyPr/>
          <a:lstStyle/>
          <a:p>
            <a:r>
              <a:rPr lang="en-GB" sz="2400" dirty="0">
                <a:latin typeface="Times New Roman" panose="02020603050405020304" pitchFamily="18" charset="0"/>
                <a:cs typeface="Times New Roman" panose="02020603050405020304" pitchFamily="18" charset="0"/>
              </a:rPr>
              <a:t>References</a:t>
            </a:r>
          </a:p>
        </p:txBody>
      </p:sp>
      <p:sp>
        <p:nvSpPr>
          <p:cNvPr id="4" name="Text Placeholder 3">
            <a:extLst>
              <a:ext uri="{FF2B5EF4-FFF2-40B4-BE49-F238E27FC236}">
                <a16:creationId xmlns:a16="http://schemas.microsoft.com/office/drawing/2014/main" id="{5C3D9A4A-EFB4-4E0B-1AD7-D5BD1B585DEA}"/>
              </a:ext>
            </a:extLst>
          </p:cNvPr>
          <p:cNvSpPr>
            <a:spLocks noGrp="1"/>
          </p:cNvSpPr>
          <p:nvPr>
            <p:ph type="body" idx="1"/>
          </p:nvPr>
        </p:nvSpPr>
        <p:spPr>
          <a:xfrm>
            <a:off x="758941" y="1557369"/>
            <a:ext cx="7604473" cy="2843646"/>
          </a:xfrm>
        </p:spPr>
        <p:txBody>
          <a:bodyPr/>
          <a:lstStyle/>
          <a:p>
            <a:pPr marL="514350" indent="-285750">
              <a:buSzPct val="100000"/>
              <a:buFont typeface="Arial" panose="020B0604020202020204" pitchFamily="34" charset="0"/>
              <a:buChar char="•"/>
            </a:pPr>
            <a:r>
              <a:rPr lang="en-US" b="0" i="0" dirty="0">
                <a:solidFill>
                  <a:srgbClr val="333333"/>
                </a:solidFill>
                <a:effectLst/>
                <a:latin typeface="HelveticaNeue Regular"/>
              </a:rPr>
              <a:t>N. Silva, J. Soares, V. Shah, M. Y. Santos and H. Rodrigues, "Anomaly detection in roads with a data mining approach", </a:t>
            </a:r>
            <a:r>
              <a:rPr lang="en-US" b="0" i="1" dirty="0">
                <a:solidFill>
                  <a:srgbClr val="333333"/>
                </a:solidFill>
                <a:effectLst/>
                <a:latin typeface="HelveticaNeue Regular"/>
              </a:rPr>
              <a:t>Procedia </a:t>
            </a:r>
            <a:r>
              <a:rPr lang="en-US" b="0" i="1" dirty="0" err="1">
                <a:solidFill>
                  <a:srgbClr val="333333"/>
                </a:solidFill>
                <a:effectLst/>
                <a:latin typeface="HelveticaNeue Regular"/>
              </a:rPr>
              <a:t>Comput</a:t>
            </a:r>
            <a:r>
              <a:rPr lang="en-US" b="0" i="1" dirty="0">
                <a:solidFill>
                  <a:srgbClr val="333333"/>
                </a:solidFill>
                <a:effectLst/>
                <a:latin typeface="HelveticaNeue Regular"/>
              </a:rPr>
              <a:t>. Sci.</a:t>
            </a:r>
            <a:r>
              <a:rPr lang="en-US" b="0" i="0" dirty="0">
                <a:solidFill>
                  <a:srgbClr val="333333"/>
                </a:solidFill>
                <a:effectLst/>
                <a:latin typeface="HelveticaNeue Regular"/>
              </a:rPr>
              <a:t>, vol. 121, pp. 415-422, Jan. 2017.</a:t>
            </a:r>
          </a:p>
          <a:p>
            <a:pPr marL="514350" indent="-285750">
              <a:buSzPct val="100000"/>
              <a:buFont typeface="Arial" panose="020B0604020202020204" pitchFamily="34" charset="0"/>
              <a:buChar char="•"/>
            </a:pPr>
            <a:endParaRPr lang="en-US" b="0" i="0" dirty="0">
              <a:solidFill>
                <a:srgbClr val="333333"/>
              </a:solidFill>
              <a:effectLst/>
              <a:latin typeface="HelveticaNeue Regular"/>
            </a:endParaRPr>
          </a:p>
          <a:p>
            <a:pPr marL="514350" indent="-285750">
              <a:buSzPct val="100000"/>
              <a:buFont typeface="Arial" panose="020B0604020202020204" pitchFamily="34" charset="0"/>
              <a:buChar char="•"/>
            </a:pPr>
            <a:r>
              <a:rPr lang="en-US" b="0" i="0" dirty="0">
                <a:solidFill>
                  <a:srgbClr val="333333"/>
                </a:solidFill>
                <a:effectLst/>
                <a:latin typeface="HelveticaNeue Regular"/>
              </a:rPr>
              <a:t>A. Mohan and S. </a:t>
            </a:r>
            <a:r>
              <a:rPr lang="en-US" b="0" i="0" dirty="0" err="1">
                <a:solidFill>
                  <a:srgbClr val="333333"/>
                </a:solidFill>
                <a:effectLst/>
                <a:latin typeface="HelveticaNeue Regular"/>
              </a:rPr>
              <a:t>Poobal</a:t>
            </a:r>
            <a:r>
              <a:rPr lang="en-US" b="0" i="0" dirty="0">
                <a:solidFill>
                  <a:srgbClr val="333333"/>
                </a:solidFill>
                <a:effectLst/>
                <a:latin typeface="HelveticaNeue Regular"/>
              </a:rPr>
              <a:t>, "Crack detection using image processing: A critical review and analysis", </a:t>
            </a:r>
            <a:r>
              <a:rPr lang="en-US" b="0" i="1" dirty="0">
                <a:solidFill>
                  <a:srgbClr val="333333"/>
                </a:solidFill>
                <a:effectLst/>
                <a:latin typeface="HelveticaNeue Regular"/>
              </a:rPr>
              <a:t>Alexandria Eng. J.</a:t>
            </a:r>
            <a:r>
              <a:rPr lang="en-US" b="0" i="0" dirty="0">
                <a:solidFill>
                  <a:srgbClr val="333333"/>
                </a:solidFill>
                <a:effectLst/>
                <a:latin typeface="HelveticaNeue Regular"/>
              </a:rPr>
              <a:t>, vol. 57, no. 2, pp. 787-798, Jun. 2018.</a:t>
            </a:r>
          </a:p>
          <a:p>
            <a:pPr marL="514350" indent="-285750">
              <a:buSzPct val="100000"/>
              <a:buFont typeface="Arial" panose="020B0604020202020204" pitchFamily="34" charset="0"/>
              <a:buChar char="•"/>
            </a:pPr>
            <a:endParaRPr lang="en-US" b="0" i="0" dirty="0">
              <a:solidFill>
                <a:srgbClr val="333333"/>
              </a:solidFill>
              <a:effectLst/>
              <a:latin typeface="HelveticaNeue Regular"/>
            </a:endParaRPr>
          </a:p>
          <a:p>
            <a:pPr marL="514350" indent="-285750">
              <a:buSzPct val="100000"/>
              <a:buFont typeface="Arial" panose="020B0604020202020204" pitchFamily="34" charset="0"/>
              <a:buChar char="•"/>
            </a:pPr>
            <a:r>
              <a:rPr lang="en-US" b="0" i="0" dirty="0">
                <a:solidFill>
                  <a:srgbClr val="333333"/>
                </a:solidFill>
                <a:effectLst/>
                <a:latin typeface="HelveticaNeue Regular"/>
              </a:rPr>
              <a:t>J. Masino, J. </a:t>
            </a:r>
            <a:r>
              <a:rPr lang="en-US" b="0" i="0" dirty="0" err="1">
                <a:solidFill>
                  <a:srgbClr val="333333"/>
                </a:solidFill>
                <a:effectLst/>
                <a:latin typeface="HelveticaNeue Regular"/>
              </a:rPr>
              <a:t>Thumm</a:t>
            </a:r>
            <a:r>
              <a:rPr lang="en-US" b="0" i="0" dirty="0">
                <a:solidFill>
                  <a:srgbClr val="333333"/>
                </a:solidFill>
                <a:effectLst/>
                <a:latin typeface="HelveticaNeue Regular"/>
              </a:rPr>
              <a:t>, M. Frey and F. </a:t>
            </a:r>
            <a:r>
              <a:rPr lang="en-US" b="0" i="0" dirty="0" err="1">
                <a:solidFill>
                  <a:srgbClr val="333333"/>
                </a:solidFill>
                <a:effectLst/>
                <a:latin typeface="HelveticaNeue Regular"/>
              </a:rPr>
              <a:t>Gauterin</a:t>
            </a:r>
            <a:r>
              <a:rPr lang="en-US" b="0" i="0" dirty="0">
                <a:solidFill>
                  <a:srgbClr val="333333"/>
                </a:solidFill>
                <a:effectLst/>
                <a:latin typeface="HelveticaNeue Regular"/>
              </a:rPr>
              <a:t>, "Learning from the crowd: Road infrastructure monitoring system", </a:t>
            </a:r>
            <a:r>
              <a:rPr lang="en-US" b="0" i="1" dirty="0">
                <a:solidFill>
                  <a:srgbClr val="333333"/>
                </a:solidFill>
                <a:effectLst/>
                <a:latin typeface="HelveticaNeue Regular"/>
              </a:rPr>
              <a:t>J. Traffic Transp. Eng.</a:t>
            </a:r>
            <a:r>
              <a:rPr lang="en-US" b="0" i="0" dirty="0">
                <a:solidFill>
                  <a:srgbClr val="333333"/>
                </a:solidFill>
                <a:effectLst/>
                <a:latin typeface="HelveticaNeue Regular"/>
              </a:rPr>
              <a:t>, vol. 4, no. 5, pp. 451-463, Oct. 2017.</a:t>
            </a:r>
          </a:p>
          <a:p>
            <a:pPr marL="514350" indent="-285750">
              <a:buSzPct val="100000"/>
              <a:buFont typeface="Arial" panose="020B0604020202020204" pitchFamily="34" charset="0"/>
              <a:buChar char="•"/>
            </a:pPr>
            <a:endParaRPr lang="en-GB" dirty="0"/>
          </a:p>
        </p:txBody>
      </p:sp>
      <p:sp>
        <p:nvSpPr>
          <p:cNvPr id="5" name="Slide Number Placeholder 4">
            <a:extLst>
              <a:ext uri="{FF2B5EF4-FFF2-40B4-BE49-F238E27FC236}">
                <a16:creationId xmlns:a16="http://schemas.microsoft.com/office/drawing/2014/main" id="{9D8AD3E1-1428-9C7E-020C-BC251946F5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23</a:t>
            </a:fld>
            <a:endParaRPr lang="en-US"/>
          </a:p>
        </p:txBody>
      </p:sp>
    </p:spTree>
    <p:extLst>
      <p:ext uri="{BB962C8B-B14F-4D97-AF65-F5344CB8AC3E}">
        <p14:creationId xmlns:p14="http://schemas.microsoft.com/office/powerpoint/2010/main" val="13720172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17"/>
          <p:cNvSpPr txBox="1">
            <a:spLocks noGrp="1"/>
          </p:cNvSpPr>
          <p:nvPr>
            <p:ph type="title"/>
          </p:nvPr>
        </p:nvSpPr>
        <p:spPr>
          <a:xfrm>
            <a:off x="2051081" y="2425103"/>
            <a:ext cx="5486400" cy="425100"/>
          </a:xfrm>
          <a:prstGeom prst="rect">
            <a:avLst/>
          </a:prstGeom>
          <a:noFill/>
          <a:ln>
            <a:noFill/>
          </a:ln>
        </p:spPr>
        <p:txBody>
          <a:bodyPr spcFirstLastPara="1" wrap="square" lIns="94100" tIns="47025" rIns="94100" bIns="47025" anchor="b" anchorCtr="0">
            <a:noAutofit/>
          </a:bodyPr>
          <a:lstStyle/>
          <a:p>
            <a:pPr marL="0" lvl="0" indent="0" algn="l" rtl="0">
              <a:lnSpc>
                <a:spcPct val="100000"/>
              </a:lnSpc>
              <a:spcBef>
                <a:spcPts val="0"/>
              </a:spcBef>
              <a:spcAft>
                <a:spcPts val="0"/>
              </a:spcAft>
              <a:buClr>
                <a:schemeClr val="dk1"/>
              </a:buClr>
              <a:buSzPts val="9400"/>
              <a:buFont typeface="Calibri"/>
              <a:buNone/>
            </a:pPr>
            <a:r>
              <a:rPr lang="en-US" sz="3600">
                <a:latin typeface="Times New Roman"/>
                <a:ea typeface="Times New Roman"/>
                <a:cs typeface="Times New Roman"/>
                <a:sym typeface="Times New Roman"/>
              </a:rPr>
              <a:t>THANKYOU</a:t>
            </a:r>
            <a:endParaRPr/>
          </a:p>
        </p:txBody>
      </p:sp>
      <p:sp>
        <p:nvSpPr>
          <p:cNvPr id="390" name="Google Shape;390;p17"/>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24</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Bookman Old Style"/>
                <a:ea typeface="Bookman Old Style"/>
                <a:cs typeface="Bookman Old Style"/>
                <a:sym typeface="Bookman Old Style"/>
              </a:rPr>
              <a:t>3</a:t>
            </a:fld>
            <a:endParaRPr>
              <a:latin typeface="Bookman Old Style"/>
              <a:ea typeface="Bookman Old Style"/>
              <a:cs typeface="Bookman Old Style"/>
              <a:sym typeface="Bookman Old Style"/>
            </a:endParaRPr>
          </a:p>
        </p:txBody>
      </p:sp>
      <p:sp>
        <p:nvSpPr>
          <p:cNvPr id="274" name="Google Shape;274;p3"/>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Bookman Old Style"/>
              <a:ea typeface="Bookman Old Style"/>
              <a:cs typeface="Bookman Old Style"/>
              <a:sym typeface="Bookman Old Style"/>
            </a:endParaRPr>
          </a:p>
        </p:txBody>
      </p:sp>
      <p:sp>
        <p:nvSpPr>
          <p:cNvPr id="275" name="Google Shape;275;p3"/>
          <p:cNvSpPr txBox="1">
            <a:spLocks noGrp="1"/>
          </p:cNvSpPr>
          <p:nvPr>
            <p:ph type="title"/>
          </p:nvPr>
        </p:nvSpPr>
        <p:spPr>
          <a:xfrm>
            <a:off x="755576" y="142449"/>
            <a:ext cx="6117431" cy="627321"/>
          </a:xfrm>
          <a:prstGeom prst="rect">
            <a:avLst/>
          </a:prstGeom>
          <a:noFill/>
          <a:ln>
            <a:noFill/>
          </a:ln>
        </p:spPr>
        <p:txBody>
          <a:bodyPr spcFirstLastPara="1" wrap="square" lIns="94100" tIns="47025" rIns="94100" bIns="47025" anchor="ctr" anchorCtr="0">
            <a:noAutofit/>
          </a:bodyPr>
          <a:lstStyle/>
          <a:p>
            <a:pPr marL="0" lvl="0" indent="0" algn="ctr" rtl="0">
              <a:lnSpc>
                <a:spcPct val="100000"/>
              </a:lnSpc>
              <a:spcBef>
                <a:spcPts val="0"/>
              </a:spcBef>
              <a:spcAft>
                <a:spcPts val="0"/>
              </a:spcAft>
              <a:buSzPts val="20700"/>
              <a:buNone/>
            </a:pPr>
            <a:r>
              <a:rPr lang="en-US" sz="3600" b="1" dirty="0">
                <a:latin typeface="Times New Roman"/>
                <a:ea typeface="Times New Roman"/>
                <a:cs typeface="Times New Roman"/>
                <a:sym typeface="Times New Roman"/>
              </a:rPr>
              <a:t>Introduction</a:t>
            </a:r>
            <a:endParaRPr b="1" dirty="0">
              <a:latin typeface="Times New Roman"/>
              <a:ea typeface="Times New Roman"/>
              <a:cs typeface="Times New Roman"/>
              <a:sym typeface="Times New Roman"/>
            </a:endParaRPr>
          </a:p>
        </p:txBody>
      </p:sp>
      <p:pic>
        <p:nvPicPr>
          <p:cNvPr id="276" name="Google Shape;276;p3" descr="Pothole Detection App - YouTube"/>
          <p:cNvPicPr preferRelativeResize="0"/>
          <p:nvPr/>
        </p:nvPicPr>
        <p:blipFill rotWithShape="1">
          <a:blip r:embed="rId3">
            <a:alphaModFix/>
          </a:blip>
          <a:srcRect/>
          <a:stretch/>
        </p:blipFill>
        <p:spPr>
          <a:xfrm>
            <a:off x="5580112" y="1026413"/>
            <a:ext cx="3250384" cy="2625457"/>
          </a:xfrm>
          <a:prstGeom prst="rect">
            <a:avLst/>
          </a:prstGeom>
          <a:noFill/>
          <a:ln>
            <a:noFill/>
          </a:ln>
        </p:spPr>
      </p:pic>
      <p:sp>
        <p:nvSpPr>
          <p:cNvPr id="277" name="Google Shape;277;p3"/>
          <p:cNvSpPr txBox="1"/>
          <p:nvPr/>
        </p:nvSpPr>
        <p:spPr>
          <a:xfrm>
            <a:off x="440375" y="1341150"/>
            <a:ext cx="4909500" cy="2124000"/>
          </a:xfrm>
          <a:prstGeom prst="rect">
            <a:avLst/>
          </a:prstGeom>
          <a:noFill/>
          <a:ln>
            <a:noFill/>
          </a:ln>
        </p:spPr>
        <p:txBody>
          <a:bodyPr spcFirstLastPara="1" wrap="square" lIns="91425" tIns="45700" rIns="91425" bIns="45700" anchor="t" anchorCtr="0">
            <a:spAutoFit/>
          </a:bodyPr>
          <a:lstStyle/>
          <a:p>
            <a:pPr marL="457200" marR="0" lvl="0" indent="-304800" algn="just" rtl="0">
              <a:spcBef>
                <a:spcPts val="0"/>
              </a:spcBef>
              <a:spcAft>
                <a:spcPts val="0"/>
              </a:spcAft>
              <a:buClr>
                <a:schemeClr val="dk1"/>
              </a:buClr>
              <a:buSzPts val="1200"/>
              <a:buFont typeface="Times New Roman"/>
              <a:buChar char="●"/>
            </a:pPr>
            <a:r>
              <a:rPr lang="en-US" sz="1200" b="0" i="0" u="none" strike="noStrike" cap="none">
                <a:solidFill>
                  <a:schemeClr val="dk1"/>
                </a:solidFill>
                <a:latin typeface="Times New Roman"/>
                <a:ea typeface="Times New Roman"/>
                <a:cs typeface="Times New Roman"/>
                <a:sym typeface="Times New Roman"/>
              </a:rPr>
              <a:t>Potholes are a major safety hazard for road users and can incur significant costs for road maintenance.</a:t>
            </a:r>
            <a:endParaRPr sz="1200" b="0" i="0" u="none" strike="noStrike" cap="none">
              <a:solidFill>
                <a:schemeClr val="dk1"/>
              </a:solidFill>
              <a:latin typeface="Times New Roman"/>
              <a:ea typeface="Times New Roman"/>
              <a:cs typeface="Times New Roman"/>
              <a:sym typeface="Times New Roman"/>
            </a:endParaRPr>
          </a:p>
          <a:p>
            <a:pPr marL="457200" marR="0" lvl="0" indent="-304800" algn="just" rtl="0">
              <a:spcBef>
                <a:spcPts val="0"/>
              </a:spcBef>
              <a:spcAft>
                <a:spcPts val="0"/>
              </a:spcAft>
              <a:buClr>
                <a:schemeClr val="dk1"/>
              </a:buClr>
              <a:buSzPts val="1200"/>
              <a:buFont typeface="Times New Roman"/>
              <a:buChar char="●"/>
            </a:pPr>
            <a:r>
              <a:rPr lang="en-US" sz="1200" b="0" i="0" u="none" strike="noStrike" cap="none">
                <a:solidFill>
                  <a:schemeClr val="dk1"/>
                </a:solidFill>
                <a:latin typeface="Times New Roman"/>
                <a:ea typeface="Times New Roman"/>
                <a:cs typeface="Times New Roman"/>
                <a:sym typeface="Times New Roman"/>
              </a:rPr>
              <a:t> This project describes about pothole detection system that uses computer vision and machine learning to identify potholes in real time. </a:t>
            </a:r>
            <a:endParaRPr sz="1200" b="0" i="0" u="none" strike="noStrike" cap="none">
              <a:solidFill>
                <a:schemeClr val="dk1"/>
              </a:solidFill>
              <a:latin typeface="Times New Roman"/>
              <a:ea typeface="Times New Roman"/>
              <a:cs typeface="Times New Roman"/>
              <a:sym typeface="Times New Roman"/>
            </a:endParaRPr>
          </a:p>
          <a:p>
            <a:pPr marL="457200" marR="0" lvl="0" indent="-304800" algn="just" rtl="0">
              <a:spcBef>
                <a:spcPts val="0"/>
              </a:spcBef>
              <a:spcAft>
                <a:spcPts val="0"/>
              </a:spcAft>
              <a:buClr>
                <a:schemeClr val="dk1"/>
              </a:buClr>
              <a:buSzPts val="1200"/>
              <a:buFont typeface="Times New Roman"/>
              <a:buChar char="●"/>
            </a:pPr>
            <a:r>
              <a:rPr lang="en-US" sz="1200" b="0" i="0" u="none" strike="noStrike" cap="none">
                <a:solidFill>
                  <a:schemeClr val="dk1"/>
                </a:solidFill>
                <a:latin typeface="Times New Roman"/>
                <a:ea typeface="Times New Roman"/>
                <a:cs typeface="Times New Roman"/>
                <a:sym typeface="Times New Roman"/>
              </a:rPr>
              <a:t>The system uses cameras to collect images of the road surface, which are then pre-processed to enhance their quality. </a:t>
            </a:r>
            <a:endParaRPr sz="1200" b="0" i="0" u="none" strike="noStrike" cap="none">
              <a:solidFill>
                <a:schemeClr val="dk1"/>
              </a:solidFill>
              <a:latin typeface="Times New Roman"/>
              <a:ea typeface="Times New Roman"/>
              <a:cs typeface="Times New Roman"/>
              <a:sym typeface="Times New Roman"/>
            </a:endParaRPr>
          </a:p>
          <a:p>
            <a:pPr marL="457200" marR="0" lvl="0" indent="-304800" algn="just" rtl="0">
              <a:spcBef>
                <a:spcPts val="0"/>
              </a:spcBef>
              <a:spcAft>
                <a:spcPts val="0"/>
              </a:spcAft>
              <a:buClr>
                <a:schemeClr val="dk1"/>
              </a:buClr>
              <a:buSzPts val="1200"/>
              <a:buFont typeface="Times New Roman"/>
              <a:buChar char="●"/>
            </a:pPr>
            <a:r>
              <a:rPr lang="en-US" sz="1200" b="0" i="0" u="none" strike="noStrike" cap="none">
                <a:solidFill>
                  <a:schemeClr val="dk1"/>
                </a:solidFill>
                <a:latin typeface="Times New Roman"/>
                <a:ea typeface="Times New Roman"/>
                <a:cs typeface="Times New Roman"/>
                <a:sym typeface="Times New Roman"/>
              </a:rPr>
              <a:t>A machine learning model is used to classify the images as either containing a pothole or not. The system can detect potholes with high accuracy and in real time, and it can also generate alerts regarding the depth of potholes. </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sp>
        <p:nvSpPr>
          <p:cNvPr id="283" name="Google Shape;283;p4"/>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84" name="Google Shape;284;p4"/>
          <p:cNvSpPr txBox="1">
            <a:spLocks noGrp="1"/>
          </p:cNvSpPr>
          <p:nvPr>
            <p:ph type="title"/>
          </p:nvPr>
        </p:nvSpPr>
        <p:spPr>
          <a:xfrm>
            <a:off x="435769" y="0"/>
            <a:ext cx="6117431" cy="627321"/>
          </a:xfrm>
          <a:prstGeom prst="rect">
            <a:avLst/>
          </a:prstGeom>
          <a:noFill/>
          <a:ln>
            <a:noFill/>
          </a:ln>
        </p:spPr>
        <p:txBody>
          <a:bodyPr spcFirstLastPara="1" wrap="square" lIns="94100" tIns="47025" rIns="94100" bIns="47025" anchor="ctr" anchorCtr="0">
            <a:noAutofit/>
          </a:bodyPr>
          <a:lstStyle/>
          <a:p>
            <a:pPr marL="0" lvl="0" indent="0" algn="ctr" rtl="0">
              <a:lnSpc>
                <a:spcPct val="100000"/>
              </a:lnSpc>
              <a:spcBef>
                <a:spcPts val="0"/>
              </a:spcBef>
              <a:spcAft>
                <a:spcPts val="0"/>
              </a:spcAft>
              <a:buSzPts val="20700"/>
              <a:buNone/>
            </a:pPr>
            <a:r>
              <a:rPr lang="en-US" sz="3600" b="1" dirty="0">
                <a:latin typeface="Times New Roman"/>
                <a:ea typeface="Times New Roman"/>
                <a:cs typeface="Times New Roman"/>
                <a:sym typeface="Times New Roman"/>
              </a:rPr>
              <a:t>Literature </a:t>
            </a:r>
            <a:endParaRPr b="1" dirty="0">
              <a:latin typeface="Times New Roman"/>
              <a:ea typeface="Times New Roman"/>
              <a:cs typeface="Times New Roman"/>
              <a:sym typeface="Times New Roman"/>
            </a:endParaRPr>
          </a:p>
        </p:txBody>
      </p:sp>
      <p:graphicFrame>
        <p:nvGraphicFramePr>
          <p:cNvPr id="285" name="Google Shape;285;p4"/>
          <p:cNvGraphicFramePr/>
          <p:nvPr/>
        </p:nvGraphicFramePr>
        <p:xfrm>
          <a:off x="614553" y="771550"/>
          <a:ext cx="8072250" cy="3914110"/>
        </p:xfrm>
        <a:graphic>
          <a:graphicData uri="http://schemas.openxmlformats.org/drawingml/2006/table">
            <a:tbl>
              <a:tblPr firstRow="1" bandRow="1">
                <a:noFill/>
                <a:tableStyleId>{18BF48AD-05AF-490D-9E49-E34821FAB6DF}</a:tableStyleId>
              </a:tblPr>
              <a:tblGrid>
                <a:gridCol w="1718950">
                  <a:extLst>
                    <a:ext uri="{9D8B030D-6E8A-4147-A177-3AD203B41FA5}">
                      <a16:colId xmlns:a16="http://schemas.microsoft.com/office/drawing/2014/main" val="20000"/>
                    </a:ext>
                  </a:extLst>
                </a:gridCol>
                <a:gridCol w="1956800">
                  <a:extLst>
                    <a:ext uri="{9D8B030D-6E8A-4147-A177-3AD203B41FA5}">
                      <a16:colId xmlns:a16="http://schemas.microsoft.com/office/drawing/2014/main" val="20001"/>
                    </a:ext>
                  </a:extLst>
                </a:gridCol>
                <a:gridCol w="2297325">
                  <a:extLst>
                    <a:ext uri="{9D8B030D-6E8A-4147-A177-3AD203B41FA5}">
                      <a16:colId xmlns:a16="http://schemas.microsoft.com/office/drawing/2014/main" val="20002"/>
                    </a:ext>
                  </a:extLst>
                </a:gridCol>
                <a:gridCol w="2099175">
                  <a:extLst>
                    <a:ext uri="{9D8B030D-6E8A-4147-A177-3AD203B41FA5}">
                      <a16:colId xmlns:a16="http://schemas.microsoft.com/office/drawing/2014/main" val="20003"/>
                    </a:ext>
                  </a:extLst>
                </a:gridCol>
              </a:tblGrid>
              <a:tr h="261925">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Author(s)</a:t>
                      </a:r>
                      <a:endParaRPr/>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Method</a:t>
                      </a:r>
                      <a:endParaRPr/>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Advantages</a:t>
                      </a:r>
                      <a:endParaRPr/>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Disadvantages</a:t>
                      </a:r>
                      <a:endParaRPr/>
                    </a:p>
                  </a:txBody>
                  <a:tcPr marL="91450" marR="91450" marT="45725" marB="45725"/>
                </a:tc>
                <a:extLst>
                  <a:ext uri="{0D108BD9-81ED-4DB2-BD59-A6C34878D82A}">
                    <a16:rowId xmlns:a16="http://schemas.microsoft.com/office/drawing/2014/main" val="10000"/>
                  </a:ext>
                </a:extLst>
              </a:tr>
              <a:tr h="2031525">
                <a:tc>
                  <a:txBody>
                    <a:bodyPr/>
                    <a:lstStyle/>
                    <a:p>
                      <a:pPr marL="0" marR="0" lvl="0" indent="0" algn="l" rtl="0">
                        <a:lnSpc>
                          <a:spcPct val="100000"/>
                        </a:lnSpc>
                        <a:spcBef>
                          <a:spcPts val="0"/>
                        </a:spcBef>
                        <a:spcAft>
                          <a:spcPts val="0"/>
                        </a:spcAft>
                        <a:buNone/>
                      </a:pPr>
                      <a:r>
                        <a:rPr lang="en-US" sz="1200" i="0" u="none" strike="noStrike" cap="none">
                          <a:solidFill>
                            <a:srgbClr val="000000"/>
                          </a:solidFill>
                          <a:latin typeface="Times New Roman"/>
                          <a:ea typeface="Times New Roman"/>
                          <a:cs typeface="Times New Roman"/>
                          <a:sym typeface="Times New Roman"/>
                        </a:rPr>
                        <a:t>Xinke Li and  Yongcai Guo</a:t>
                      </a:r>
                      <a:endParaRPr sz="120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(2019)</a:t>
                      </a:r>
                      <a:endParaRPr>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2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 </a:t>
                      </a:r>
                      <a:r>
                        <a:rPr lang="en-US" sz="1200" b="0" i="0" u="none" strike="noStrike" cap="none">
                          <a:solidFill>
                            <a:srgbClr val="000000"/>
                          </a:solidFill>
                          <a:latin typeface="Times New Roman"/>
                          <a:ea typeface="Times New Roman"/>
                          <a:cs typeface="Times New Roman"/>
                          <a:sym typeface="Times New Roman"/>
                        </a:rPr>
                        <a:t>PSO-SVM algorithm</a:t>
                      </a:r>
                      <a:endParaRPr sz="12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Times New Roman"/>
                          <a:ea typeface="Times New Roman"/>
                          <a:cs typeface="Times New Roman"/>
                          <a:sym typeface="Times New Roman"/>
                        </a:rPr>
                        <a:t>Utilizing PSO with SVM improves defect classification accuracy by optimizing parameters and offers automated tuning for efficiency. It enhances robustness to noisy data and efficiently explores parameters while maintaining interpretability, making it a practical solution for ensuring cable-stayed bridge safety and maintenance.</a:t>
                      </a:r>
                      <a:endParaRPr sz="12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It</a:t>
                      </a:r>
                      <a:r>
                        <a:rPr lang="en-US" sz="1200" b="0" u="none" strike="noStrike" cap="none">
                          <a:latin typeface="Times New Roman"/>
                          <a:ea typeface="Times New Roman"/>
                          <a:cs typeface="Times New Roman"/>
                          <a:sym typeface="Times New Roman"/>
                        </a:rPr>
                        <a:t> is </a:t>
                      </a:r>
                      <a:r>
                        <a:rPr lang="en-US" sz="1200" b="0" i="0" u="none" strike="noStrike" cap="none">
                          <a:solidFill>
                            <a:srgbClr val="000000"/>
                          </a:solidFill>
                          <a:latin typeface="Times New Roman"/>
                          <a:ea typeface="Times New Roman"/>
                          <a:cs typeface="Times New Roman"/>
                          <a:sym typeface="Times New Roman"/>
                        </a:rPr>
                        <a:t>complex implementation,</a:t>
                      </a:r>
                      <a:r>
                        <a:rPr lang="en-US" sz="1200" b="1" i="0" u="none" strike="noStrike" cap="none">
                          <a:solidFill>
                            <a:srgbClr val="000000"/>
                          </a:solidFill>
                          <a:latin typeface="Times New Roman"/>
                          <a:ea typeface="Times New Roman"/>
                          <a:cs typeface="Times New Roman"/>
                          <a:sym typeface="Times New Roman"/>
                        </a:rPr>
                        <a:t> </a:t>
                      </a:r>
                      <a:r>
                        <a:rPr lang="en-US" sz="1200" b="0" i="0" u="none" strike="noStrike" cap="none">
                          <a:solidFill>
                            <a:srgbClr val="000000"/>
                          </a:solidFill>
                          <a:latin typeface="Times New Roman"/>
                          <a:ea typeface="Times New Roman"/>
                          <a:cs typeface="Times New Roman"/>
                          <a:sym typeface="Times New Roman"/>
                        </a:rPr>
                        <a:t>computational intensity,</a:t>
                      </a:r>
                      <a:r>
                        <a:rPr lang="en-US" sz="1200" b="1" i="0" u="none" strike="noStrike" cap="none">
                          <a:solidFill>
                            <a:srgbClr val="000000"/>
                          </a:solidFill>
                          <a:latin typeface="Times New Roman"/>
                          <a:ea typeface="Times New Roman"/>
                          <a:cs typeface="Times New Roman"/>
                          <a:sym typeface="Times New Roman"/>
                        </a:rPr>
                        <a:t> </a:t>
                      </a:r>
                      <a:r>
                        <a:rPr lang="en-US" sz="1200" b="0" i="0" u="none" strike="noStrike" cap="none">
                          <a:solidFill>
                            <a:srgbClr val="000000"/>
                          </a:solidFill>
                          <a:latin typeface="Times New Roman"/>
                          <a:ea typeface="Times New Roman"/>
                          <a:cs typeface="Times New Roman"/>
                          <a:sym typeface="Times New Roman"/>
                        </a:rPr>
                        <a:t>Hyperparameter Sensitivity</a:t>
                      </a:r>
                      <a:endParaRPr sz="1200" b="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1"/>
                  </a:ext>
                </a:extLst>
              </a:tr>
              <a:tr h="1536650">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Wang et al</a:t>
                      </a:r>
                      <a:endParaRPr/>
                    </a:p>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(2019)</a:t>
                      </a:r>
                      <a:endParaRPr/>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YOLOv3 network</a:t>
                      </a:r>
                      <a:endParaRPr/>
                    </a:p>
                  </a:txBody>
                  <a:tcPr marL="91450" marR="91450" marT="45725" marB="45725"/>
                </a:tc>
                <a:tc>
                  <a:txBody>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Times New Roman"/>
                          <a:ea typeface="Times New Roman"/>
                          <a:cs typeface="Times New Roman"/>
                          <a:sym typeface="Times New Roman"/>
                        </a:rPr>
                        <a:t>The system is robust to changes in the environment, such as the appearance of objects and the lighting conditions. The system is easy to deploy</a:t>
                      </a:r>
                      <a:endParaRPr sz="12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Times New Roman"/>
                          <a:ea typeface="Times New Roman"/>
                          <a:cs typeface="Times New Roman"/>
                          <a:sym typeface="Times New Roman"/>
                        </a:rPr>
                        <a:t>The system is not suitable for all industrial safety applications, such as system may not be able to detect small objects or objects that are moving quickly.</a:t>
                      </a:r>
                      <a:endParaRPr sz="12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2"/>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5"/>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Bookman Old Style"/>
                <a:ea typeface="Bookman Old Style"/>
                <a:cs typeface="Bookman Old Style"/>
                <a:sym typeface="Bookman Old Style"/>
              </a:rPr>
              <a:t>5</a:t>
            </a:fld>
            <a:endParaRPr>
              <a:latin typeface="Bookman Old Style"/>
              <a:ea typeface="Bookman Old Style"/>
              <a:cs typeface="Bookman Old Style"/>
              <a:sym typeface="Bookman Old Style"/>
            </a:endParaRPr>
          </a:p>
        </p:txBody>
      </p:sp>
      <p:sp>
        <p:nvSpPr>
          <p:cNvPr id="291" name="Google Shape;291;p5"/>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Bookman Old Style"/>
              <a:ea typeface="Bookman Old Style"/>
              <a:cs typeface="Bookman Old Style"/>
              <a:sym typeface="Bookman Old Style"/>
            </a:endParaRPr>
          </a:p>
        </p:txBody>
      </p:sp>
      <p:sp>
        <p:nvSpPr>
          <p:cNvPr id="292" name="Google Shape;292;p5"/>
          <p:cNvSpPr txBox="1">
            <a:spLocks noGrp="1"/>
          </p:cNvSpPr>
          <p:nvPr>
            <p:ph type="title"/>
          </p:nvPr>
        </p:nvSpPr>
        <p:spPr>
          <a:xfrm>
            <a:off x="611560" y="133108"/>
            <a:ext cx="6117431" cy="627321"/>
          </a:xfrm>
          <a:prstGeom prst="rect">
            <a:avLst/>
          </a:prstGeom>
          <a:noFill/>
          <a:ln>
            <a:noFill/>
          </a:ln>
        </p:spPr>
        <p:txBody>
          <a:bodyPr spcFirstLastPara="1" wrap="square" lIns="94100" tIns="47025" rIns="94100" bIns="47025" anchor="ctr" anchorCtr="0">
            <a:noAutofit/>
          </a:bodyPr>
          <a:lstStyle/>
          <a:p>
            <a:pPr marL="0" lvl="0" indent="0" algn="ctr" rtl="0">
              <a:lnSpc>
                <a:spcPct val="100000"/>
              </a:lnSpc>
              <a:spcBef>
                <a:spcPts val="0"/>
              </a:spcBef>
              <a:spcAft>
                <a:spcPts val="0"/>
              </a:spcAft>
              <a:buSzPts val="20700"/>
              <a:buNone/>
            </a:pPr>
            <a:r>
              <a:rPr lang="en-US" sz="3600" b="1" dirty="0">
                <a:latin typeface="Times New Roman"/>
                <a:ea typeface="Times New Roman"/>
                <a:cs typeface="Times New Roman"/>
                <a:sym typeface="Times New Roman"/>
              </a:rPr>
              <a:t>Problem Statement</a:t>
            </a:r>
            <a:endParaRPr b="1" dirty="0"/>
          </a:p>
        </p:txBody>
      </p:sp>
      <p:sp>
        <p:nvSpPr>
          <p:cNvPr id="293" name="Google Shape;293;p5"/>
          <p:cNvSpPr txBox="1"/>
          <p:nvPr/>
        </p:nvSpPr>
        <p:spPr>
          <a:xfrm>
            <a:off x="719572" y="2643758"/>
            <a:ext cx="7704856" cy="18158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Here we are using Yolov8 network to obtain the solution. It is mainly used for fast detections and to provide accurate results.</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The following are the outcomes that will be obtained :</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Times New Roman"/>
                <a:ea typeface="Times New Roman"/>
                <a:cs typeface="Times New Roman"/>
                <a:sym typeface="Times New Roman"/>
              </a:rPr>
              <a:t>Enhance road Safety</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Times New Roman"/>
                <a:ea typeface="Times New Roman"/>
                <a:cs typeface="Times New Roman"/>
                <a:sym typeface="Times New Roman"/>
              </a:rPr>
              <a:t>Real-time Monitoring</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Times New Roman"/>
                <a:ea typeface="Times New Roman"/>
                <a:cs typeface="Times New Roman"/>
                <a:sym typeface="Times New Roman"/>
              </a:rPr>
              <a:t>pothole Detection</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Testing and Validation</a:t>
            </a:r>
            <a:endParaRPr sz="1400" b="0" i="0" u="none" strike="noStrike" cap="none">
              <a:solidFill>
                <a:srgbClr val="000000"/>
              </a:solidFill>
              <a:latin typeface="Times New Roman"/>
              <a:ea typeface="Times New Roman"/>
              <a:cs typeface="Times New Roman"/>
              <a:sym typeface="Times New Roman"/>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Times New Roman"/>
                <a:ea typeface="Times New Roman"/>
                <a:cs typeface="Times New Roman"/>
                <a:sym typeface="Times New Roman"/>
              </a:rPr>
              <a:t>Reporting</a:t>
            </a:r>
            <a:endParaRPr sz="1400" b="0" i="0" u="none" strike="noStrike" cap="none">
              <a:solidFill>
                <a:srgbClr val="000000"/>
              </a:solidFill>
              <a:latin typeface="Times New Roman"/>
              <a:ea typeface="Times New Roman"/>
              <a:cs typeface="Times New Roman"/>
              <a:sym typeface="Times New Roman"/>
            </a:endParaRPr>
          </a:p>
        </p:txBody>
      </p:sp>
      <p:sp>
        <p:nvSpPr>
          <p:cNvPr id="294" name="Google Shape;294;p5"/>
          <p:cNvSpPr txBox="1"/>
          <p:nvPr/>
        </p:nvSpPr>
        <p:spPr>
          <a:xfrm>
            <a:off x="1104632" y="2117395"/>
            <a:ext cx="2303721" cy="437477"/>
          </a:xfrm>
          <a:prstGeom prst="rect">
            <a:avLst/>
          </a:prstGeom>
          <a:noFill/>
          <a:ln>
            <a:noFill/>
          </a:ln>
        </p:spPr>
        <p:txBody>
          <a:bodyPr spcFirstLastPara="1" wrap="square" lIns="94100" tIns="47025" rIns="94100" bIns="47025" anchor="ctr" anchorCtr="0">
            <a:noAutofit/>
          </a:bodyPr>
          <a:lstStyle/>
          <a:p>
            <a:pPr marL="0" marR="0" lvl="0" indent="0" algn="ctr" rtl="0">
              <a:lnSpc>
                <a:spcPct val="100000"/>
              </a:lnSpc>
              <a:spcBef>
                <a:spcPts val="0"/>
              </a:spcBef>
              <a:spcAft>
                <a:spcPts val="0"/>
              </a:spcAft>
              <a:buClr>
                <a:schemeClr val="dk1"/>
              </a:buClr>
              <a:buSzPts val="20700"/>
              <a:buFont typeface="Calibri"/>
              <a:buNone/>
            </a:pPr>
            <a:r>
              <a:rPr lang="en-US" sz="3600" b="1" i="0" u="none" strike="noStrike" cap="none" dirty="0">
                <a:solidFill>
                  <a:schemeClr val="dk1"/>
                </a:solidFill>
                <a:latin typeface="Times New Roman"/>
                <a:ea typeface="Times New Roman"/>
                <a:cs typeface="Times New Roman"/>
                <a:sym typeface="Times New Roman"/>
              </a:rPr>
              <a:t>Objective</a:t>
            </a:r>
            <a:endParaRPr b="1" dirty="0"/>
          </a:p>
        </p:txBody>
      </p:sp>
      <p:sp>
        <p:nvSpPr>
          <p:cNvPr id="295" name="Google Shape;295;p5"/>
          <p:cNvSpPr txBox="1"/>
          <p:nvPr/>
        </p:nvSpPr>
        <p:spPr>
          <a:xfrm>
            <a:off x="823503" y="710953"/>
            <a:ext cx="7610320" cy="138499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400" b="0" i="0" u="none" strike="noStrike" cap="none">
                <a:solidFill>
                  <a:srgbClr val="374151"/>
                </a:solidFill>
                <a:latin typeface="Times New Roman"/>
                <a:ea typeface="Times New Roman"/>
                <a:cs typeface="Times New Roman"/>
                <a:sym typeface="Times New Roman"/>
              </a:rPr>
              <a:t>Addressing the pressing issue of road accidents and injuries caused by potholes, this project seeks to develop an object detection system using deep learning for road safety. The challenge is to create a system that accurately identifies and categorizes road hazards, including potholes, utilizing image data from real-world environments, and generates timely alerts to mitigate potential dangers. The project aims to demonstrate the feasibility of employing deep learning-based object detection to significantly enhance road safety and reduce accident rates.</a:t>
            </a:r>
            <a:endParaRPr sz="14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6"/>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sp>
        <p:nvSpPr>
          <p:cNvPr id="301" name="Google Shape;301;p6"/>
          <p:cNvSpPr/>
          <p:nvPr/>
        </p:nvSpPr>
        <p:spPr>
          <a:xfrm>
            <a:off x="2411760" y="2436079"/>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302" name="Google Shape;302;p6"/>
          <p:cNvSpPr txBox="1">
            <a:spLocks noGrp="1"/>
          </p:cNvSpPr>
          <p:nvPr>
            <p:ph type="title"/>
          </p:nvPr>
        </p:nvSpPr>
        <p:spPr>
          <a:xfrm>
            <a:off x="683568" y="131821"/>
            <a:ext cx="6117431" cy="627321"/>
          </a:xfrm>
          <a:prstGeom prst="rect">
            <a:avLst/>
          </a:prstGeom>
          <a:noFill/>
          <a:ln>
            <a:noFill/>
          </a:ln>
        </p:spPr>
        <p:txBody>
          <a:bodyPr spcFirstLastPara="1" wrap="square" lIns="94100" tIns="47025" rIns="94100" bIns="47025" anchor="ctr" anchorCtr="0">
            <a:noAutofit/>
          </a:bodyPr>
          <a:lstStyle/>
          <a:p>
            <a:pPr marL="0" lvl="0" indent="0" algn="ctr" rtl="0">
              <a:lnSpc>
                <a:spcPct val="100000"/>
              </a:lnSpc>
              <a:spcBef>
                <a:spcPts val="0"/>
              </a:spcBef>
              <a:spcAft>
                <a:spcPts val="0"/>
              </a:spcAft>
              <a:buSzPts val="20700"/>
              <a:buNone/>
            </a:pPr>
            <a:r>
              <a:rPr lang="en-US" sz="3600" b="1" dirty="0">
                <a:latin typeface="Times New Roman"/>
                <a:ea typeface="Times New Roman"/>
                <a:cs typeface="Times New Roman"/>
                <a:sym typeface="Times New Roman"/>
              </a:rPr>
              <a:t>Proposed Method</a:t>
            </a:r>
            <a:endParaRPr b="1" dirty="0"/>
          </a:p>
        </p:txBody>
      </p:sp>
      <p:sp>
        <p:nvSpPr>
          <p:cNvPr id="303" name="Google Shape;303;p6"/>
          <p:cNvSpPr txBox="1"/>
          <p:nvPr/>
        </p:nvSpPr>
        <p:spPr>
          <a:xfrm>
            <a:off x="799220" y="1203598"/>
            <a:ext cx="7272808" cy="20313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chemeClr val="dk1"/>
                </a:solidFill>
                <a:latin typeface="Times New Roman"/>
                <a:ea typeface="Times New Roman"/>
                <a:cs typeface="Times New Roman"/>
                <a:sym typeface="Times New Roman"/>
              </a:rPr>
              <a:t>The proposed solution is to use YOLOv8 to develop a video analytics system for road safety that is specifically designed to address the challenges of road safety. The system will be trained on a large dataset of videos that are representative of the types of environments and objects that will be encountered on roads. .</a:t>
            </a:r>
            <a:endParaRPr/>
          </a:p>
          <a:p>
            <a:pPr marL="0" marR="0" lvl="0" indent="0" algn="l" rtl="0">
              <a:spcBef>
                <a:spcPts val="0"/>
              </a:spcBef>
              <a:spcAft>
                <a:spcPts val="0"/>
              </a:spcAft>
              <a:buNone/>
            </a:pPr>
            <a:endParaRPr sz="14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1400" u="sng">
                <a:solidFill>
                  <a:schemeClr val="dk1"/>
                </a:solidFill>
                <a:latin typeface="Times New Roman"/>
                <a:ea typeface="Times New Roman"/>
                <a:cs typeface="Times New Roman"/>
                <a:sym typeface="Times New Roman"/>
              </a:rPr>
              <a:t>Benefits</a:t>
            </a:r>
            <a:r>
              <a:rPr lang="en-US" sz="1400">
                <a:solidFill>
                  <a:schemeClr val="dk1"/>
                </a:solidFill>
                <a:latin typeface="Times New Roman"/>
                <a:ea typeface="Times New Roman"/>
                <a:cs typeface="Times New Roman"/>
                <a:sym typeface="Times New Roman"/>
              </a:rPr>
              <a:t>: The proposed solution would have a number of benefit</a:t>
            </a:r>
            <a:endParaRPr/>
          </a:p>
          <a:p>
            <a:pPr marL="342900" marR="0" lvl="0" indent="-342900" algn="l" rtl="0">
              <a:spcBef>
                <a:spcPts val="0"/>
              </a:spcBef>
              <a:spcAft>
                <a:spcPts val="0"/>
              </a:spcAft>
              <a:buClr>
                <a:schemeClr val="dk1"/>
              </a:buClr>
              <a:buSzPts val="1400"/>
              <a:buFont typeface="Arial"/>
              <a:buAutoNum type="arabicPeriod"/>
            </a:pPr>
            <a:r>
              <a:rPr lang="en-US" sz="1400">
                <a:solidFill>
                  <a:schemeClr val="dk1"/>
                </a:solidFill>
                <a:latin typeface="Times New Roman"/>
                <a:ea typeface="Times New Roman"/>
                <a:cs typeface="Times New Roman"/>
                <a:sym typeface="Times New Roman"/>
              </a:rPr>
              <a:t>Improved accuracy</a:t>
            </a:r>
            <a:endParaRPr/>
          </a:p>
          <a:p>
            <a:pPr marL="342900" marR="0" lvl="0" indent="-342900" algn="l" rtl="0">
              <a:spcBef>
                <a:spcPts val="0"/>
              </a:spcBef>
              <a:spcAft>
                <a:spcPts val="0"/>
              </a:spcAft>
              <a:buClr>
                <a:schemeClr val="dk1"/>
              </a:buClr>
              <a:buSzPts val="1400"/>
              <a:buFont typeface="Arial"/>
              <a:buAutoNum type="arabicPeriod"/>
            </a:pPr>
            <a:r>
              <a:rPr lang="en-US" sz="1400">
                <a:solidFill>
                  <a:schemeClr val="dk1"/>
                </a:solidFill>
                <a:latin typeface="Times New Roman"/>
                <a:ea typeface="Times New Roman"/>
                <a:cs typeface="Times New Roman"/>
                <a:sym typeface="Times New Roman"/>
              </a:rPr>
              <a:t>Increased safety</a:t>
            </a:r>
            <a:endParaRPr/>
          </a:p>
          <a:p>
            <a:pPr marL="342900" marR="0" lvl="0" indent="-342900" algn="l" rtl="0">
              <a:spcBef>
                <a:spcPts val="0"/>
              </a:spcBef>
              <a:spcAft>
                <a:spcPts val="0"/>
              </a:spcAft>
              <a:buClr>
                <a:schemeClr val="dk1"/>
              </a:buClr>
              <a:buSzPts val="1400"/>
              <a:buFont typeface="Arial"/>
              <a:buAutoNum type="arabicPeriod"/>
            </a:pPr>
            <a:r>
              <a:rPr lang="en-US" sz="1400">
                <a:solidFill>
                  <a:schemeClr val="dk1"/>
                </a:solidFill>
                <a:latin typeface="Times New Roman"/>
                <a:ea typeface="Times New Roman"/>
                <a:cs typeface="Times New Roman"/>
                <a:sym typeface="Times New Roman"/>
              </a:rPr>
              <a:t>Reduced costs</a:t>
            </a:r>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7"/>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a:p>
        </p:txBody>
      </p:sp>
      <p:sp>
        <p:nvSpPr>
          <p:cNvPr id="309" name="Google Shape;309;p7"/>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310" name="Google Shape;310;p7"/>
          <p:cNvSpPr txBox="1">
            <a:spLocks noGrp="1"/>
          </p:cNvSpPr>
          <p:nvPr>
            <p:ph type="title"/>
          </p:nvPr>
        </p:nvSpPr>
        <p:spPr>
          <a:xfrm>
            <a:off x="683568" y="109109"/>
            <a:ext cx="6117431" cy="627321"/>
          </a:xfrm>
          <a:prstGeom prst="rect">
            <a:avLst/>
          </a:prstGeom>
          <a:noFill/>
          <a:ln>
            <a:noFill/>
          </a:ln>
        </p:spPr>
        <p:txBody>
          <a:bodyPr spcFirstLastPara="1" wrap="square" lIns="94100" tIns="47025" rIns="94100" bIns="47025" anchor="ctr" anchorCtr="0">
            <a:noAutofit/>
          </a:bodyPr>
          <a:lstStyle/>
          <a:p>
            <a:pPr marL="0" lvl="0" indent="0" algn="ctr" rtl="0">
              <a:lnSpc>
                <a:spcPct val="100000"/>
              </a:lnSpc>
              <a:spcBef>
                <a:spcPts val="0"/>
              </a:spcBef>
              <a:spcAft>
                <a:spcPts val="0"/>
              </a:spcAft>
              <a:buSzPts val="20700"/>
              <a:buNone/>
            </a:pPr>
            <a:r>
              <a:rPr lang="en-US" sz="3600" b="1" dirty="0">
                <a:latin typeface="Times New Roman"/>
                <a:ea typeface="Times New Roman"/>
                <a:cs typeface="Times New Roman"/>
                <a:sym typeface="Times New Roman"/>
              </a:rPr>
              <a:t>Proposed Method</a:t>
            </a:r>
            <a:endParaRPr b="1" dirty="0"/>
          </a:p>
        </p:txBody>
      </p:sp>
      <p:sp>
        <p:nvSpPr>
          <p:cNvPr id="311" name="Google Shape;311;p7"/>
          <p:cNvSpPr txBox="1"/>
          <p:nvPr/>
        </p:nvSpPr>
        <p:spPr>
          <a:xfrm>
            <a:off x="683568" y="1448365"/>
            <a:ext cx="7632848" cy="24622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Times New Roman"/>
                <a:ea typeface="Times New Roman"/>
                <a:cs typeface="Times New Roman"/>
                <a:sym typeface="Times New Roman"/>
              </a:rPr>
              <a:t>The proposed system will be implemented in four phases:</a:t>
            </a:r>
            <a:endParaRPr/>
          </a:p>
          <a:p>
            <a:pPr marL="285750" marR="0" lvl="0" indent="-285750" algn="l" rtl="0">
              <a:spcBef>
                <a:spcPts val="0"/>
              </a:spcBef>
              <a:spcAft>
                <a:spcPts val="0"/>
              </a:spcAft>
              <a:buClr>
                <a:schemeClr val="dk1"/>
              </a:buClr>
              <a:buSzPts val="1400"/>
              <a:buFont typeface="Arial"/>
              <a:buChar char="•"/>
            </a:pPr>
            <a:r>
              <a:rPr lang="en-US" sz="1400">
                <a:solidFill>
                  <a:schemeClr val="dk1"/>
                </a:solidFill>
                <a:latin typeface="Times New Roman"/>
                <a:ea typeface="Times New Roman"/>
                <a:cs typeface="Times New Roman"/>
                <a:sym typeface="Times New Roman"/>
              </a:rPr>
              <a:t>Data collection and preparation</a:t>
            </a:r>
            <a:endParaRPr/>
          </a:p>
          <a:p>
            <a:pPr marL="285750" marR="0" lvl="0" indent="-285750" algn="l" rtl="0">
              <a:spcBef>
                <a:spcPts val="0"/>
              </a:spcBef>
              <a:spcAft>
                <a:spcPts val="0"/>
              </a:spcAft>
              <a:buClr>
                <a:schemeClr val="dk1"/>
              </a:buClr>
              <a:buSzPts val="1400"/>
              <a:buFont typeface="Arial"/>
              <a:buChar char="•"/>
            </a:pPr>
            <a:r>
              <a:rPr lang="en-US" sz="1400">
                <a:solidFill>
                  <a:schemeClr val="dk1"/>
                </a:solidFill>
                <a:latin typeface="Times New Roman"/>
                <a:ea typeface="Times New Roman"/>
                <a:cs typeface="Times New Roman"/>
                <a:sym typeface="Times New Roman"/>
              </a:rPr>
              <a:t>Model training</a:t>
            </a:r>
            <a:endParaRPr/>
          </a:p>
          <a:p>
            <a:pPr marL="285750" marR="0" lvl="0" indent="-285750" algn="l" rtl="0">
              <a:spcBef>
                <a:spcPts val="0"/>
              </a:spcBef>
              <a:spcAft>
                <a:spcPts val="0"/>
              </a:spcAft>
              <a:buClr>
                <a:schemeClr val="dk1"/>
              </a:buClr>
              <a:buSzPts val="1400"/>
              <a:buFont typeface="Arial"/>
              <a:buChar char="•"/>
            </a:pPr>
            <a:r>
              <a:rPr lang="en-US" sz="1400">
                <a:solidFill>
                  <a:schemeClr val="dk1"/>
                </a:solidFill>
                <a:latin typeface="Times New Roman"/>
                <a:ea typeface="Times New Roman"/>
                <a:cs typeface="Times New Roman"/>
                <a:sym typeface="Times New Roman"/>
              </a:rPr>
              <a:t>reporting</a:t>
            </a:r>
            <a:endParaRPr/>
          </a:p>
          <a:p>
            <a:pPr marL="285750" marR="0" lvl="0" indent="-285750" algn="l" rtl="0">
              <a:spcBef>
                <a:spcPts val="0"/>
              </a:spcBef>
              <a:spcAft>
                <a:spcPts val="0"/>
              </a:spcAft>
              <a:buClr>
                <a:schemeClr val="dk1"/>
              </a:buClr>
              <a:buSzPts val="1400"/>
              <a:buFont typeface="Arial"/>
              <a:buChar char="•"/>
            </a:pPr>
            <a:r>
              <a:rPr lang="en-US" sz="1400">
                <a:solidFill>
                  <a:schemeClr val="dk1"/>
                </a:solidFill>
                <a:latin typeface="Times New Roman"/>
                <a:ea typeface="Times New Roman"/>
                <a:cs typeface="Times New Roman"/>
                <a:sym typeface="Times New Roman"/>
              </a:rPr>
              <a:t>System deployment</a:t>
            </a:r>
            <a:endParaRPr/>
          </a:p>
          <a:p>
            <a:pPr marL="0" marR="0" lvl="0" indent="0" algn="l" rtl="0">
              <a:spcBef>
                <a:spcPts val="0"/>
              </a:spcBef>
              <a:spcAft>
                <a:spcPts val="0"/>
              </a:spcAft>
              <a:buNone/>
            </a:pPr>
            <a:endParaRPr sz="14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1400" u="sng">
                <a:solidFill>
                  <a:schemeClr val="dk1"/>
                </a:solidFill>
                <a:latin typeface="Times New Roman"/>
                <a:ea typeface="Times New Roman"/>
                <a:cs typeface="Times New Roman"/>
                <a:sym typeface="Times New Roman"/>
              </a:rPr>
              <a:t>Conclusion</a:t>
            </a:r>
            <a:r>
              <a:rPr lang="en-US" sz="1400">
                <a:solidFill>
                  <a:schemeClr val="dk1"/>
                </a:solidFill>
                <a:latin typeface="Times New Roman"/>
                <a:ea typeface="Times New Roman"/>
                <a:cs typeface="Times New Roman"/>
                <a:sym typeface="Times New Roman"/>
              </a:rPr>
              <a:t>: The proposed project would develop a video analytics system for road safety using YOLOv8. The system would be more accurate than current solutions and would have a number of benefits, including improved safety, reduced costs, and increased efficiency.</a:t>
            </a:r>
            <a:endParaRPr/>
          </a:p>
          <a:p>
            <a:pPr marL="285750" marR="0" lvl="0" indent="-196850" algn="l" rtl="0">
              <a:spcBef>
                <a:spcPts val="0"/>
              </a:spcBef>
              <a:spcAft>
                <a:spcPts val="0"/>
              </a:spcAft>
              <a:buClr>
                <a:schemeClr val="dk1"/>
              </a:buClr>
              <a:buSzPts val="1400"/>
              <a:buFont typeface="Arial"/>
              <a:buNone/>
            </a:pPr>
            <a:endParaRPr sz="14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9D930-8A5D-1D03-299F-D798E2AB0355}"/>
              </a:ext>
            </a:extLst>
          </p:cNvPr>
          <p:cNvSpPr>
            <a:spLocks noGrp="1"/>
          </p:cNvSpPr>
          <p:nvPr>
            <p:ph type="title"/>
          </p:nvPr>
        </p:nvSpPr>
        <p:spPr>
          <a:xfrm>
            <a:off x="90578" y="44233"/>
            <a:ext cx="7356175" cy="857400"/>
          </a:xfrm>
        </p:spPr>
        <p:txBody>
          <a:bodyPr/>
          <a:lstStyle/>
          <a:p>
            <a:r>
              <a:rPr lang="en-GB" sz="3600" b="1" dirty="0">
                <a:latin typeface="Times New Roman"/>
              </a:rPr>
              <a:t>Tools And Technologies</a:t>
            </a:r>
          </a:p>
        </p:txBody>
      </p:sp>
      <p:sp>
        <p:nvSpPr>
          <p:cNvPr id="4" name="Text Placeholder 3">
            <a:extLst>
              <a:ext uri="{FF2B5EF4-FFF2-40B4-BE49-F238E27FC236}">
                <a16:creationId xmlns:a16="http://schemas.microsoft.com/office/drawing/2014/main" id="{3EEED347-D8EC-070E-9468-8FA0EF40A746}"/>
              </a:ext>
            </a:extLst>
          </p:cNvPr>
          <p:cNvSpPr>
            <a:spLocks noGrp="1"/>
          </p:cNvSpPr>
          <p:nvPr>
            <p:ph type="body" idx="1"/>
          </p:nvPr>
        </p:nvSpPr>
        <p:spPr>
          <a:xfrm>
            <a:off x="446049" y="901633"/>
            <a:ext cx="7843182" cy="3685642"/>
          </a:xfrm>
        </p:spPr>
        <p:txBody>
          <a:bodyPr/>
          <a:lstStyle/>
          <a:p>
            <a:pPr marL="0" indent="0">
              <a:buSzPct val="100000"/>
              <a:buNone/>
            </a:pPr>
            <a:r>
              <a:rPr lang="en-GB" sz="1200" dirty="0">
                <a:latin typeface="Times New Roman"/>
              </a:rPr>
              <a:t>HARDWARE REQUIREMENTS</a:t>
            </a:r>
            <a:endParaRPr lang="en-US" dirty="0"/>
          </a:p>
          <a:p>
            <a:pPr marL="171450" indent="-171450">
              <a:buSzPct val="100000"/>
            </a:pPr>
            <a:r>
              <a:rPr lang="en-GB" sz="1200" dirty="0">
                <a:latin typeface="Times New Roman"/>
              </a:rPr>
              <a:t>SYSTEM       : PENTIUM IV 2.4 GHZ</a:t>
            </a:r>
          </a:p>
          <a:p>
            <a:pPr marL="171450" indent="-171450">
              <a:buSzPct val="100000"/>
            </a:pPr>
            <a:r>
              <a:rPr lang="en-GB" sz="1200" dirty="0">
                <a:latin typeface="Times New Roman"/>
              </a:rPr>
              <a:t>HARD DISK   : 40 GB</a:t>
            </a:r>
          </a:p>
          <a:p>
            <a:pPr marL="171450" indent="-171450">
              <a:buSzPct val="100000"/>
            </a:pPr>
            <a:r>
              <a:rPr lang="en-GB" sz="1200" dirty="0">
                <a:latin typeface="Times New Roman"/>
              </a:rPr>
              <a:t>RAM       : 512 MB</a:t>
            </a:r>
          </a:p>
          <a:p>
            <a:pPr marL="0" indent="0">
              <a:buSzPct val="100000"/>
              <a:buNone/>
            </a:pPr>
            <a:r>
              <a:rPr lang="en-GB" sz="1200" dirty="0">
                <a:latin typeface="Times New Roman"/>
              </a:rPr>
              <a:t>SOFTWARE REQUIREMENTS</a:t>
            </a:r>
          </a:p>
          <a:p>
            <a:pPr marL="171450" indent="-171450">
              <a:buSzPct val="100000"/>
            </a:pPr>
            <a:r>
              <a:rPr lang="en-GB" sz="1200" dirty="0">
                <a:latin typeface="Times New Roman"/>
              </a:rPr>
              <a:t>OPERATING SYSTEM : WINDOWS 10</a:t>
            </a:r>
          </a:p>
          <a:p>
            <a:pPr marL="171450" indent="-171450">
              <a:buSzPct val="100000"/>
            </a:pPr>
            <a:r>
              <a:rPr lang="en-GB" sz="1200" dirty="0">
                <a:latin typeface="Times New Roman"/>
              </a:rPr>
              <a:t>CODING LANGUAGE : PYTHON</a:t>
            </a:r>
          </a:p>
          <a:p>
            <a:pPr marL="171450" indent="-171450">
              <a:buSzPct val="100000"/>
            </a:pPr>
            <a:endParaRPr lang="en-GB" sz="1200" dirty="0">
              <a:latin typeface="Times New Roman"/>
            </a:endParaRPr>
          </a:p>
        </p:txBody>
      </p:sp>
      <p:sp>
        <p:nvSpPr>
          <p:cNvPr id="5" name="Slide Number Placeholder 4">
            <a:extLst>
              <a:ext uri="{FF2B5EF4-FFF2-40B4-BE49-F238E27FC236}">
                <a16:creationId xmlns:a16="http://schemas.microsoft.com/office/drawing/2014/main" id="{B0A6A708-0E72-9ED0-B648-1DAF1FA006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8</a:t>
            </a:fld>
            <a:endParaRPr lang="en-US"/>
          </a:p>
        </p:txBody>
      </p:sp>
    </p:spTree>
    <p:extLst>
      <p:ext uri="{BB962C8B-B14F-4D97-AF65-F5344CB8AC3E}">
        <p14:creationId xmlns:p14="http://schemas.microsoft.com/office/powerpoint/2010/main" val="1585663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8"/>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9</a:t>
            </a:fld>
            <a:endParaRPr/>
          </a:p>
        </p:txBody>
      </p:sp>
      <p:sp>
        <p:nvSpPr>
          <p:cNvPr id="317" name="Google Shape;317;p8"/>
          <p:cNvSpPr txBox="1">
            <a:spLocks noGrp="1"/>
          </p:cNvSpPr>
          <p:nvPr>
            <p:ph type="title"/>
          </p:nvPr>
        </p:nvSpPr>
        <p:spPr>
          <a:xfrm>
            <a:off x="1187624" y="496994"/>
            <a:ext cx="6117431" cy="627321"/>
          </a:xfrm>
          <a:prstGeom prst="rect">
            <a:avLst/>
          </a:prstGeom>
          <a:noFill/>
          <a:ln>
            <a:noFill/>
          </a:ln>
        </p:spPr>
        <p:txBody>
          <a:bodyPr spcFirstLastPara="1" wrap="square" lIns="94100" tIns="47025" rIns="94100" bIns="47025" anchor="ctr" anchorCtr="0">
            <a:noAutofit/>
          </a:bodyPr>
          <a:lstStyle/>
          <a:p>
            <a:pPr marL="0" lvl="0" indent="0" algn="ctr" rtl="0">
              <a:lnSpc>
                <a:spcPct val="100000"/>
              </a:lnSpc>
              <a:spcBef>
                <a:spcPts val="0"/>
              </a:spcBef>
              <a:spcAft>
                <a:spcPts val="0"/>
              </a:spcAft>
              <a:buSzPts val="20700"/>
              <a:buNone/>
            </a:pPr>
            <a:r>
              <a:rPr lang="en-US" sz="3600" b="1" dirty="0">
                <a:latin typeface="Times New Roman"/>
                <a:ea typeface="Times New Roman"/>
                <a:cs typeface="Times New Roman"/>
                <a:sym typeface="Times New Roman"/>
              </a:rPr>
              <a:t>Work Flow</a:t>
            </a:r>
            <a:endParaRPr b="1" dirty="0"/>
          </a:p>
        </p:txBody>
      </p:sp>
      <p:sp>
        <p:nvSpPr>
          <p:cNvPr id="318" name="Google Shape;318;p8"/>
          <p:cNvSpPr/>
          <p:nvPr/>
        </p:nvSpPr>
        <p:spPr>
          <a:xfrm>
            <a:off x="1064609" y="1812777"/>
            <a:ext cx="1646816" cy="817711"/>
          </a:xfrm>
          <a:prstGeom prst="roundRect">
            <a:avLst>
              <a:gd name="adj" fmla="val 16667"/>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a:solidFill>
                  <a:srgbClr val="000000"/>
                </a:solidFill>
                <a:latin typeface="Times New Roman"/>
                <a:ea typeface="Times New Roman"/>
                <a:cs typeface="Times New Roman"/>
                <a:sym typeface="Times New Roman"/>
              </a:rPr>
              <a:t>Video Capture</a:t>
            </a:r>
            <a:endParaRPr sz="1800">
              <a:solidFill>
                <a:schemeClr val="dk1"/>
              </a:solidFill>
              <a:latin typeface="Arial"/>
              <a:ea typeface="Arial"/>
              <a:cs typeface="Arial"/>
              <a:sym typeface="Arial"/>
            </a:endParaRPr>
          </a:p>
        </p:txBody>
      </p:sp>
      <p:sp>
        <p:nvSpPr>
          <p:cNvPr id="319" name="Google Shape;319;p8"/>
          <p:cNvSpPr/>
          <p:nvPr/>
        </p:nvSpPr>
        <p:spPr>
          <a:xfrm>
            <a:off x="3995936" y="1803704"/>
            <a:ext cx="1646816" cy="813186"/>
          </a:xfrm>
          <a:prstGeom prst="roundRect">
            <a:avLst>
              <a:gd name="adj" fmla="val 16667"/>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Pothole Detection</a:t>
            </a:r>
            <a:endParaRPr sz="1800">
              <a:solidFill>
                <a:schemeClr val="dk1"/>
              </a:solidFill>
              <a:latin typeface="Times New Roman"/>
              <a:ea typeface="Times New Roman"/>
              <a:cs typeface="Times New Roman"/>
              <a:sym typeface="Times New Roman"/>
            </a:endParaRPr>
          </a:p>
        </p:txBody>
      </p:sp>
      <p:sp>
        <p:nvSpPr>
          <p:cNvPr id="320" name="Google Shape;320;p8"/>
          <p:cNvSpPr/>
          <p:nvPr/>
        </p:nvSpPr>
        <p:spPr>
          <a:xfrm>
            <a:off x="6656148" y="1783325"/>
            <a:ext cx="1602060" cy="806401"/>
          </a:xfrm>
          <a:prstGeom prst="roundRect">
            <a:avLst>
              <a:gd name="adj" fmla="val 16667"/>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a:solidFill>
                  <a:srgbClr val="000000"/>
                </a:solidFill>
                <a:latin typeface="Times New Roman"/>
                <a:ea typeface="Times New Roman"/>
                <a:cs typeface="Times New Roman"/>
                <a:sym typeface="Times New Roman"/>
              </a:rPr>
              <a:t> </a:t>
            </a:r>
            <a:r>
              <a:rPr lang="en-US" sz="1800" u="none" strike="noStrike">
                <a:solidFill>
                  <a:schemeClr val="dk1"/>
                </a:solidFill>
                <a:latin typeface="Times New Roman"/>
                <a:ea typeface="Times New Roman"/>
                <a:cs typeface="Times New Roman"/>
                <a:sym typeface="Times New Roman"/>
              </a:rPr>
              <a:t>Report generation</a:t>
            </a:r>
            <a:endParaRPr sz="1800">
              <a:solidFill>
                <a:schemeClr val="dk1"/>
              </a:solidFill>
              <a:latin typeface="Times New Roman"/>
              <a:ea typeface="Times New Roman"/>
              <a:cs typeface="Times New Roman"/>
              <a:sym typeface="Times New Roman"/>
            </a:endParaRPr>
          </a:p>
        </p:txBody>
      </p:sp>
      <p:cxnSp>
        <p:nvCxnSpPr>
          <p:cNvPr id="321" name="Google Shape;321;p8"/>
          <p:cNvCxnSpPr>
            <a:stCxn id="318" idx="3"/>
            <a:endCxn id="319" idx="1"/>
          </p:cNvCxnSpPr>
          <p:nvPr/>
        </p:nvCxnSpPr>
        <p:spPr>
          <a:xfrm rot="10800000" flipH="1">
            <a:off x="2711425" y="2210233"/>
            <a:ext cx="1284600" cy="11400"/>
          </a:xfrm>
          <a:prstGeom prst="straightConnector1">
            <a:avLst/>
          </a:prstGeom>
          <a:noFill/>
          <a:ln w="9525" cap="flat" cmpd="sng">
            <a:solidFill>
              <a:srgbClr val="4A7DBA"/>
            </a:solidFill>
            <a:prstDash val="solid"/>
            <a:round/>
            <a:headEnd type="none" w="sm" len="sm"/>
            <a:tailEnd type="triangle" w="med" len="med"/>
          </a:ln>
        </p:spPr>
      </p:cxnSp>
      <p:cxnSp>
        <p:nvCxnSpPr>
          <p:cNvPr id="322" name="Google Shape;322;p8"/>
          <p:cNvCxnSpPr/>
          <p:nvPr/>
        </p:nvCxnSpPr>
        <p:spPr>
          <a:xfrm rot="10800000" flipH="1">
            <a:off x="5673232" y="2186526"/>
            <a:ext cx="952436" cy="29343"/>
          </a:xfrm>
          <a:prstGeom prst="straightConnector1">
            <a:avLst/>
          </a:prstGeom>
          <a:noFill/>
          <a:ln w="9525" cap="flat" cmpd="sng">
            <a:solidFill>
              <a:srgbClr val="4A7DBA"/>
            </a:solidFill>
            <a:prstDash val="solid"/>
            <a:round/>
            <a:headEnd type="none" w="sm" len="sm"/>
            <a:tailEnd type="triangle" w="med" len="med"/>
          </a:ln>
        </p:spPr>
      </p:cxnSp>
    </p:spTree>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override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1156</Words>
  <Application>Microsoft Office PowerPoint</Application>
  <PresentationFormat>On-screen Show (16:9)</PresentationFormat>
  <Paragraphs>138</Paragraphs>
  <Slides>24</Slides>
  <Notes>15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24</vt:i4>
      </vt:variant>
    </vt:vector>
  </HeadingPairs>
  <TitlesOfParts>
    <vt:vector size="33" baseType="lpstr">
      <vt:lpstr>Arial</vt:lpstr>
      <vt:lpstr>Bookman Old Style</vt:lpstr>
      <vt:lpstr>Calibri</vt:lpstr>
      <vt:lpstr>HelveticaNeue Regular</vt:lpstr>
      <vt:lpstr>Noto Sans Symbols</vt:lpstr>
      <vt:lpstr>Times New Roman</vt:lpstr>
      <vt:lpstr>Trebuchet MS</vt:lpstr>
      <vt:lpstr>1_Office Theme</vt:lpstr>
      <vt:lpstr>1_Office Theme</vt:lpstr>
      <vt:lpstr>"Enhancing Road Safety through Automated Pothole Detection"</vt:lpstr>
      <vt:lpstr>Abstract</vt:lpstr>
      <vt:lpstr>Introduction</vt:lpstr>
      <vt:lpstr>Literature </vt:lpstr>
      <vt:lpstr>Problem Statement</vt:lpstr>
      <vt:lpstr>Proposed Method</vt:lpstr>
      <vt:lpstr>Proposed Method</vt:lpstr>
      <vt:lpstr>Tools And Technologies</vt:lpstr>
      <vt:lpstr>Work Flow</vt:lpstr>
      <vt:lpstr>Use Case</vt:lpstr>
      <vt:lpstr>Class Diagram</vt:lpstr>
      <vt:lpstr>Activity Diagram</vt:lpstr>
      <vt:lpstr>Activity Diagram</vt:lpstr>
      <vt:lpstr>Activity Diagram</vt:lpstr>
      <vt:lpstr>Flow Chart</vt:lpstr>
      <vt:lpstr>Implementation</vt:lpstr>
      <vt:lpstr>Sample Code</vt:lpstr>
      <vt:lpstr>PowerPoint Presentation</vt:lpstr>
      <vt:lpstr>Screenshots of Execution</vt:lpstr>
      <vt:lpstr>PowerPoint Presentation</vt:lpstr>
      <vt:lpstr>PowerPoint Presentation</vt:lpstr>
      <vt:lpstr>PowerPoint Presentation</vt:lpstr>
      <vt:lpstr>References</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"Enhancing Road Safety through Automated Pothole Detection and Reporting"</dc:title>
  <dc:creator>jhansi</dc:creator>
  <cp:lastModifiedBy>Buvann Javvaji</cp:lastModifiedBy>
  <cp:revision>3</cp:revision>
  <dcterms:created xsi:type="dcterms:W3CDTF">2023-08-31T11:40:00Z</dcterms:created>
  <dcterms:modified xsi:type="dcterms:W3CDTF">2023-10-15T13:14:06Z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0F19DB779A8A4367B9E9D9923243D275</vt:lpwstr>
  </property>
  <property fmtid="{D5CDD505-2E9C-101B-9397-08002B2CF9AE}" pid="3" name="KSOProductBuildVer">
    <vt:lpwstr>1033-12.2.0.13201</vt:lpwstr>
  </property>
</Properties>
</file>